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330" r:id="rId2"/>
  </p:sldIdLst>
  <p:sldSz cx="12192000" cy="6858000"/>
  <p:notesSz cx="6858000" cy="9144000"/>
  <p:defaultTextStyle>
    <a:defPPr rtl="0"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D8B"/>
    <a:srgbClr val="449843"/>
    <a:srgbClr val="959595"/>
    <a:srgbClr val="F4E800"/>
    <a:srgbClr val="990000"/>
    <a:srgbClr val="F68A00"/>
    <a:srgbClr val="7F1416"/>
    <a:srgbClr val="993C3D"/>
    <a:srgbClr val="535353"/>
    <a:srgbClr val="982D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87" autoAdjust="0"/>
    <p:restoredTop sz="94726"/>
  </p:normalViewPr>
  <p:slideViewPr>
    <p:cSldViewPr snapToGrid="0">
      <p:cViewPr varScale="1">
        <p:scale>
          <a:sx n="120" d="100"/>
          <a:sy n="120" d="100"/>
        </p:scale>
        <p:origin x="1408" y="184"/>
      </p:cViewPr>
      <p:guideLst>
        <p:guide orient="horz" pos="217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F3448E-0457-4BDC-8495-5D1B7EC6F64C}" type="datetime1">
              <a:rPr lang="en-GB" smtClean="0"/>
              <a:t>16/09/2024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035083-126F-4366-9CA9-6E8B1A8837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768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EFD76B-85BE-4070-985C-1C5BD8B418E0}" type="datetime1">
              <a:rPr lang="en-GB" smtClean="0"/>
              <a:pPr/>
              <a:t>16/09/2024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4A476B-E3FE-4408-9C7D-1E3A002FE08D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374952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A476B-E3FE-4408-9C7D-1E3A002FE08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880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F9F7713F-F276-4D99-902A-2B487E52E911}"/>
              </a:ext>
            </a:extLst>
          </p:cNvPr>
          <p:cNvGrpSpPr/>
          <p:nvPr userDrawn="1"/>
        </p:nvGrpSpPr>
        <p:grpSpPr>
          <a:xfrm>
            <a:off x="-699449" y="2835720"/>
            <a:ext cx="13590897" cy="2513903"/>
            <a:chOff x="0" y="1905002"/>
            <a:chExt cx="13312790" cy="2463102"/>
          </a:xfrm>
        </p:grpSpPr>
        <p:grpSp>
          <p:nvGrpSpPr>
            <p:cNvPr id="6" name="Group 13">
              <a:extLst>
                <a:ext uri="{FF2B5EF4-FFF2-40B4-BE49-F238E27FC236}">
                  <a16:creationId xmlns:a16="http://schemas.microsoft.com/office/drawing/2014/main" id="{31419B6E-6072-486F-934D-334D97AE707D}"/>
                </a:ext>
              </a:extLst>
            </p:cNvPr>
            <p:cNvGrpSpPr/>
            <p:nvPr/>
          </p:nvGrpSpPr>
          <p:grpSpPr>
            <a:xfrm rot="16200000">
              <a:off x="617101" y="2518213"/>
              <a:ext cx="1232788" cy="2466989"/>
              <a:chOff x="292800" y="3047985"/>
              <a:chExt cx="1232788" cy="2466989"/>
            </a:xfrm>
          </p:grpSpPr>
          <p:sp>
            <p:nvSpPr>
              <p:cNvPr id="25" name="Freeform 5">
                <a:extLst>
                  <a:ext uri="{FF2B5EF4-FFF2-40B4-BE49-F238E27FC236}">
                    <a16:creationId xmlns:a16="http://schemas.microsoft.com/office/drawing/2014/main" id="{F82E582C-1395-49A6-B9CA-BE4DC6F738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800" y="3047985"/>
                <a:ext cx="1232788" cy="2466989"/>
              </a:xfrm>
              <a:custGeom>
                <a:avLst/>
                <a:gdLst/>
                <a:ahLst/>
                <a:cxnLst>
                  <a:cxn ang="0">
                    <a:pos x="1656" y="3490"/>
                  </a:cxn>
                  <a:cxn ang="0">
                    <a:pos x="1481" y="3471"/>
                  </a:cxn>
                  <a:cxn ang="0">
                    <a:pos x="1310" y="3437"/>
                  </a:cxn>
                  <a:cxn ang="0">
                    <a:pos x="1146" y="3387"/>
                  </a:cxn>
                  <a:cxn ang="0">
                    <a:pos x="990" y="3319"/>
                  </a:cxn>
                  <a:cxn ang="0">
                    <a:pos x="841" y="3239"/>
                  </a:cxn>
                  <a:cxn ang="0">
                    <a:pos x="703" y="3145"/>
                  </a:cxn>
                  <a:cxn ang="0">
                    <a:pos x="572" y="3037"/>
                  </a:cxn>
                  <a:cxn ang="0">
                    <a:pos x="454" y="2919"/>
                  </a:cxn>
                  <a:cxn ang="0">
                    <a:pos x="348" y="2790"/>
                  </a:cxn>
                  <a:cxn ang="0">
                    <a:pos x="254" y="2651"/>
                  </a:cxn>
                  <a:cxn ang="0">
                    <a:pos x="172" y="2502"/>
                  </a:cxn>
                  <a:cxn ang="0">
                    <a:pos x="106" y="2345"/>
                  </a:cxn>
                  <a:cxn ang="0">
                    <a:pos x="55" y="2182"/>
                  </a:cxn>
                  <a:cxn ang="0">
                    <a:pos x="20" y="2012"/>
                  </a:cxn>
                  <a:cxn ang="0">
                    <a:pos x="3" y="1836"/>
                  </a:cxn>
                  <a:cxn ang="0">
                    <a:pos x="0" y="1701"/>
                  </a:cxn>
                  <a:cxn ang="0">
                    <a:pos x="14" y="1524"/>
                  </a:cxn>
                  <a:cxn ang="0">
                    <a:pos x="45" y="1352"/>
                  </a:cxn>
                  <a:cxn ang="0">
                    <a:pos x="92" y="1187"/>
                  </a:cxn>
                  <a:cxn ang="0">
                    <a:pos x="155" y="1029"/>
                  </a:cxn>
                  <a:cxn ang="0">
                    <a:pos x="232" y="878"/>
                  </a:cxn>
                  <a:cxn ang="0">
                    <a:pos x="323" y="736"/>
                  </a:cxn>
                  <a:cxn ang="0">
                    <a:pos x="426" y="604"/>
                  </a:cxn>
                  <a:cxn ang="0">
                    <a:pos x="541" y="483"/>
                  </a:cxn>
                  <a:cxn ang="0">
                    <a:pos x="669" y="373"/>
                  </a:cxn>
                  <a:cxn ang="0">
                    <a:pos x="806" y="275"/>
                  </a:cxn>
                  <a:cxn ang="0">
                    <a:pos x="952" y="192"/>
                  </a:cxn>
                  <a:cxn ang="0">
                    <a:pos x="1106" y="121"/>
                  </a:cxn>
                  <a:cxn ang="0">
                    <a:pos x="1269" y="66"/>
                  </a:cxn>
                  <a:cxn ang="0">
                    <a:pos x="1438" y="27"/>
                  </a:cxn>
                  <a:cxn ang="0">
                    <a:pos x="1612" y="4"/>
                  </a:cxn>
                  <a:cxn ang="0">
                    <a:pos x="1746" y="933"/>
                  </a:cxn>
                  <a:cxn ang="0">
                    <a:pos x="1623" y="942"/>
                  </a:cxn>
                  <a:cxn ang="0">
                    <a:pos x="1467" y="982"/>
                  </a:cxn>
                  <a:cxn ang="0">
                    <a:pos x="1326" y="1052"/>
                  </a:cxn>
                  <a:cxn ang="0">
                    <a:pos x="1200" y="1144"/>
                  </a:cxn>
                  <a:cxn ang="0">
                    <a:pos x="1095" y="1259"/>
                  </a:cxn>
                  <a:cxn ang="0">
                    <a:pos x="1014" y="1395"/>
                  </a:cxn>
                  <a:cxn ang="0">
                    <a:pos x="960" y="1544"/>
                  </a:cxn>
                  <a:cxn ang="0">
                    <a:pos x="935" y="1704"/>
                  </a:cxn>
                  <a:cxn ang="0">
                    <a:pos x="938" y="1828"/>
                  </a:cxn>
                  <a:cxn ang="0">
                    <a:pos x="970" y="1987"/>
                  </a:cxn>
                  <a:cxn ang="0">
                    <a:pos x="1032" y="2133"/>
                  </a:cxn>
                  <a:cxn ang="0">
                    <a:pos x="1120" y="2262"/>
                  </a:cxn>
                  <a:cxn ang="0">
                    <a:pos x="1229" y="2373"/>
                  </a:cxn>
                  <a:cxn ang="0">
                    <a:pos x="1360" y="2461"/>
                  </a:cxn>
                  <a:cxn ang="0">
                    <a:pos x="1504" y="2522"/>
                  </a:cxn>
                  <a:cxn ang="0">
                    <a:pos x="1663" y="2554"/>
                  </a:cxn>
                </a:cxnLst>
                <a:rect l="0" t="0" r="r" b="b"/>
                <a:pathLst>
                  <a:path w="1746" h="3493">
                    <a:moveTo>
                      <a:pt x="1746" y="3493"/>
                    </a:moveTo>
                    <a:lnTo>
                      <a:pt x="1746" y="3493"/>
                    </a:lnTo>
                    <a:lnTo>
                      <a:pt x="1701" y="3491"/>
                    </a:lnTo>
                    <a:lnTo>
                      <a:pt x="1656" y="3490"/>
                    </a:lnTo>
                    <a:lnTo>
                      <a:pt x="1612" y="3487"/>
                    </a:lnTo>
                    <a:lnTo>
                      <a:pt x="1567" y="3484"/>
                    </a:lnTo>
                    <a:lnTo>
                      <a:pt x="1524" y="3477"/>
                    </a:lnTo>
                    <a:lnTo>
                      <a:pt x="1481" y="3471"/>
                    </a:lnTo>
                    <a:lnTo>
                      <a:pt x="1438" y="3465"/>
                    </a:lnTo>
                    <a:lnTo>
                      <a:pt x="1395" y="3456"/>
                    </a:lnTo>
                    <a:lnTo>
                      <a:pt x="1352" y="3447"/>
                    </a:lnTo>
                    <a:lnTo>
                      <a:pt x="1310" y="3437"/>
                    </a:lnTo>
                    <a:lnTo>
                      <a:pt x="1269" y="3425"/>
                    </a:lnTo>
                    <a:lnTo>
                      <a:pt x="1227" y="3413"/>
                    </a:lnTo>
                    <a:lnTo>
                      <a:pt x="1187" y="3400"/>
                    </a:lnTo>
                    <a:lnTo>
                      <a:pt x="1146" y="3387"/>
                    </a:lnTo>
                    <a:lnTo>
                      <a:pt x="1106" y="3371"/>
                    </a:lnTo>
                    <a:lnTo>
                      <a:pt x="1067" y="3354"/>
                    </a:lnTo>
                    <a:lnTo>
                      <a:pt x="1029" y="3337"/>
                    </a:lnTo>
                    <a:lnTo>
                      <a:pt x="990" y="3319"/>
                    </a:lnTo>
                    <a:lnTo>
                      <a:pt x="952" y="3301"/>
                    </a:lnTo>
                    <a:lnTo>
                      <a:pt x="915" y="3281"/>
                    </a:lnTo>
                    <a:lnTo>
                      <a:pt x="878" y="3261"/>
                    </a:lnTo>
                    <a:lnTo>
                      <a:pt x="841" y="3239"/>
                    </a:lnTo>
                    <a:lnTo>
                      <a:pt x="806" y="3217"/>
                    </a:lnTo>
                    <a:lnTo>
                      <a:pt x="771" y="3193"/>
                    </a:lnTo>
                    <a:lnTo>
                      <a:pt x="737" y="3170"/>
                    </a:lnTo>
                    <a:lnTo>
                      <a:pt x="703" y="3145"/>
                    </a:lnTo>
                    <a:lnTo>
                      <a:pt x="669" y="3119"/>
                    </a:lnTo>
                    <a:lnTo>
                      <a:pt x="637" y="3093"/>
                    </a:lnTo>
                    <a:lnTo>
                      <a:pt x="604" y="3065"/>
                    </a:lnTo>
                    <a:lnTo>
                      <a:pt x="572" y="3037"/>
                    </a:lnTo>
                    <a:lnTo>
                      <a:pt x="541" y="3010"/>
                    </a:lnTo>
                    <a:lnTo>
                      <a:pt x="512" y="2981"/>
                    </a:lnTo>
                    <a:lnTo>
                      <a:pt x="483" y="2950"/>
                    </a:lnTo>
                    <a:lnTo>
                      <a:pt x="454" y="2919"/>
                    </a:lnTo>
                    <a:lnTo>
                      <a:pt x="426" y="2888"/>
                    </a:lnTo>
                    <a:lnTo>
                      <a:pt x="400" y="2856"/>
                    </a:lnTo>
                    <a:lnTo>
                      <a:pt x="374" y="2824"/>
                    </a:lnTo>
                    <a:lnTo>
                      <a:pt x="348" y="2790"/>
                    </a:lnTo>
                    <a:lnTo>
                      <a:pt x="323" y="2756"/>
                    </a:lnTo>
                    <a:lnTo>
                      <a:pt x="298" y="2722"/>
                    </a:lnTo>
                    <a:lnTo>
                      <a:pt x="275" y="2687"/>
                    </a:lnTo>
                    <a:lnTo>
                      <a:pt x="254" y="2651"/>
                    </a:lnTo>
                    <a:lnTo>
                      <a:pt x="232" y="2614"/>
                    </a:lnTo>
                    <a:lnTo>
                      <a:pt x="211" y="2578"/>
                    </a:lnTo>
                    <a:lnTo>
                      <a:pt x="191" y="2541"/>
                    </a:lnTo>
                    <a:lnTo>
                      <a:pt x="172" y="2502"/>
                    </a:lnTo>
                    <a:lnTo>
                      <a:pt x="155" y="2464"/>
                    </a:lnTo>
                    <a:lnTo>
                      <a:pt x="137" y="2425"/>
                    </a:lnTo>
                    <a:lnTo>
                      <a:pt x="121" y="2385"/>
                    </a:lnTo>
                    <a:lnTo>
                      <a:pt x="106" y="2345"/>
                    </a:lnTo>
                    <a:lnTo>
                      <a:pt x="92" y="2305"/>
                    </a:lnTo>
                    <a:lnTo>
                      <a:pt x="78" y="2265"/>
                    </a:lnTo>
                    <a:lnTo>
                      <a:pt x="66" y="2224"/>
                    </a:lnTo>
                    <a:lnTo>
                      <a:pt x="55" y="2182"/>
                    </a:lnTo>
                    <a:lnTo>
                      <a:pt x="45" y="2139"/>
                    </a:lnTo>
                    <a:lnTo>
                      <a:pt x="35" y="2098"/>
                    </a:lnTo>
                    <a:lnTo>
                      <a:pt x="28" y="2055"/>
                    </a:lnTo>
                    <a:lnTo>
                      <a:pt x="20" y="2012"/>
                    </a:lnTo>
                    <a:lnTo>
                      <a:pt x="14" y="1968"/>
                    </a:lnTo>
                    <a:lnTo>
                      <a:pt x="9" y="1924"/>
                    </a:lnTo>
                    <a:lnTo>
                      <a:pt x="5" y="1881"/>
                    </a:lnTo>
                    <a:lnTo>
                      <a:pt x="3" y="1836"/>
                    </a:lnTo>
                    <a:lnTo>
                      <a:pt x="0" y="1792"/>
                    </a:lnTo>
                    <a:lnTo>
                      <a:pt x="0" y="1745"/>
                    </a:lnTo>
                    <a:lnTo>
                      <a:pt x="0" y="1745"/>
                    </a:lnTo>
                    <a:lnTo>
                      <a:pt x="0" y="1701"/>
                    </a:lnTo>
                    <a:lnTo>
                      <a:pt x="3" y="1656"/>
                    </a:lnTo>
                    <a:lnTo>
                      <a:pt x="5" y="1612"/>
                    </a:lnTo>
                    <a:lnTo>
                      <a:pt x="9" y="1567"/>
                    </a:lnTo>
                    <a:lnTo>
                      <a:pt x="14" y="1524"/>
                    </a:lnTo>
                    <a:lnTo>
                      <a:pt x="20" y="1481"/>
                    </a:lnTo>
                    <a:lnTo>
                      <a:pt x="28" y="1438"/>
                    </a:lnTo>
                    <a:lnTo>
                      <a:pt x="35" y="1395"/>
                    </a:lnTo>
                    <a:lnTo>
                      <a:pt x="45" y="1352"/>
                    </a:lnTo>
                    <a:lnTo>
                      <a:pt x="55" y="1310"/>
                    </a:lnTo>
                    <a:lnTo>
                      <a:pt x="66" y="1269"/>
                    </a:lnTo>
                    <a:lnTo>
                      <a:pt x="78" y="1227"/>
                    </a:lnTo>
                    <a:lnTo>
                      <a:pt x="92" y="1187"/>
                    </a:lnTo>
                    <a:lnTo>
                      <a:pt x="106" y="1146"/>
                    </a:lnTo>
                    <a:lnTo>
                      <a:pt x="121" y="1107"/>
                    </a:lnTo>
                    <a:lnTo>
                      <a:pt x="137" y="1067"/>
                    </a:lnTo>
                    <a:lnTo>
                      <a:pt x="155" y="1029"/>
                    </a:lnTo>
                    <a:lnTo>
                      <a:pt x="172" y="990"/>
                    </a:lnTo>
                    <a:lnTo>
                      <a:pt x="191" y="952"/>
                    </a:lnTo>
                    <a:lnTo>
                      <a:pt x="211" y="915"/>
                    </a:lnTo>
                    <a:lnTo>
                      <a:pt x="232" y="878"/>
                    </a:lnTo>
                    <a:lnTo>
                      <a:pt x="254" y="841"/>
                    </a:lnTo>
                    <a:lnTo>
                      <a:pt x="275" y="806"/>
                    </a:lnTo>
                    <a:lnTo>
                      <a:pt x="298" y="770"/>
                    </a:lnTo>
                    <a:lnTo>
                      <a:pt x="323" y="736"/>
                    </a:lnTo>
                    <a:lnTo>
                      <a:pt x="348" y="703"/>
                    </a:lnTo>
                    <a:lnTo>
                      <a:pt x="374" y="669"/>
                    </a:lnTo>
                    <a:lnTo>
                      <a:pt x="400" y="636"/>
                    </a:lnTo>
                    <a:lnTo>
                      <a:pt x="426" y="604"/>
                    </a:lnTo>
                    <a:lnTo>
                      <a:pt x="454" y="572"/>
                    </a:lnTo>
                    <a:lnTo>
                      <a:pt x="483" y="543"/>
                    </a:lnTo>
                    <a:lnTo>
                      <a:pt x="512" y="512"/>
                    </a:lnTo>
                    <a:lnTo>
                      <a:pt x="541" y="483"/>
                    </a:lnTo>
                    <a:lnTo>
                      <a:pt x="572" y="453"/>
                    </a:lnTo>
                    <a:lnTo>
                      <a:pt x="604" y="426"/>
                    </a:lnTo>
                    <a:lnTo>
                      <a:pt x="637" y="399"/>
                    </a:lnTo>
                    <a:lnTo>
                      <a:pt x="669" y="373"/>
                    </a:lnTo>
                    <a:lnTo>
                      <a:pt x="703" y="347"/>
                    </a:lnTo>
                    <a:lnTo>
                      <a:pt x="737" y="323"/>
                    </a:lnTo>
                    <a:lnTo>
                      <a:pt x="771" y="298"/>
                    </a:lnTo>
                    <a:lnTo>
                      <a:pt x="806" y="275"/>
                    </a:lnTo>
                    <a:lnTo>
                      <a:pt x="841" y="253"/>
                    </a:lnTo>
                    <a:lnTo>
                      <a:pt x="878" y="232"/>
                    </a:lnTo>
                    <a:lnTo>
                      <a:pt x="915" y="210"/>
                    </a:lnTo>
                    <a:lnTo>
                      <a:pt x="952" y="192"/>
                    </a:lnTo>
                    <a:lnTo>
                      <a:pt x="990" y="172"/>
                    </a:lnTo>
                    <a:lnTo>
                      <a:pt x="1029" y="155"/>
                    </a:lnTo>
                    <a:lnTo>
                      <a:pt x="1067" y="136"/>
                    </a:lnTo>
                    <a:lnTo>
                      <a:pt x="1106" y="121"/>
                    </a:lnTo>
                    <a:lnTo>
                      <a:pt x="1146" y="106"/>
                    </a:lnTo>
                    <a:lnTo>
                      <a:pt x="1187" y="92"/>
                    </a:lnTo>
                    <a:lnTo>
                      <a:pt x="1227" y="78"/>
                    </a:lnTo>
                    <a:lnTo>
                      <a:pt x="1269" y="66"/>
                    </a:lnTo>
                    <a:lnTo>
                      <a:pt x="1310" y="55"/>
                    </a:lnTo>
                    <a:lnTo>
                      <a:pt x="1352" y="44"/>
                    </a:lnTo>
                    <a:lnTo>
                      <a:pt x="1395" y="35"/>
                    </a:lnTo>
                    <a:lnTo>
                      <a:pt x="1438" y="27"/>
                    </a:lnTo>
                    <a:lnTo>
                      <a:pt x="1481" y="20"/>
                    </a:lnTo>
                    <a:lnTo>
                      <a:pt x="1524" y="13"/>
                    </a:lnTo>
                    <a:lnTo>
                      <a:pt x="1567" y="9"/>
                    </a:lnTo>
                    <a:lnTo>
                      <a:pt x="1612" y="4"/>
                    </a:lnTo>
                    <a:lnTo>
                      <a:pt x="1656" y="3"/>
                    </a:lnTo>
                    <a:lnTo>
                      <a:pt x="1701" y="1"/>
                    </a:lnTo>
                    <a:lnTo>
                      <a:pt x="1746" y="0"/>
                    </a:lnTo>
                    <a:lnTo>
                      <a:pt x="1746" y="933"/>
                    </a:lnTo>
                    <a:lnTo>
                      <a:pt x="1746" y="933"/>
                    </a:lnTo>
                    <a:lnTo>
                      <a:pt x="1704" y="935"/>
                    </a:lnTo>
                    <a:lnTo>
                      <a:pt x="1663" y="938"/>
                    </a:lnTo>
                    <a:lnTo>
                      <a:pt x="1623" y="942"/>
                    </a:lnTo>
                    <a:lnTo>
                      <a:pt x="1583" y="950"/>
                    </a:lnTo>
                    <a:lnTo>
                      <a:pt x="1543" y="959"/>
                    </a:lnTo>
                    <a:lnTo>
                      <a:pt x="1504" y="970"/>
                    </a:lnTo>
                    <a:lnTo>
                      <a:pt x="1467" y="982"/>
                    </a:lnTo>
                    <a:lnTo>
                      <a:pt x="1430" y="998"/>
                    </a:lnTo>
                    <a:lnTo>
                      <a:pt x="1393" y="1013"/>
                    </a:lnTo>
                    <a:lnTo>
                      <a:pt x="1360" y="1032"/>
                    </a:lnTo>
                    <a:lnTo>
                      <a:pt x="1326" y="1052"/>
                    </a:lnTo>
                    <a:lnTo>
                      <a:pt x="1292" y="1072"/>
                    </a:lnTo>
                    <a:lnTo>
                      <a:pt x="1260" y="1095"/>
                    </a:lnTo>
                    <a:lnTo>
                      <a:pt x="1229" y="1119"/>
                    </a:lnTo>
                    <a:lnTo>
                      <a:pt x="1200" y="1144"/>
                    </a:lnTo>
                    <a:lnTo>
                      <a:pt x="1172" y="1172"/>
                    </a:lnTo>
                    <a:lnTo>
                      <a:pt x="1144" y="1199"/>
                    </a:lnTo>
                    <a:lnTo>
                      <a:pt x="1120" y="1230"/>
                    </a:lnTo>
                    <a:lnTo>
                      <a:pt x="1095" y="1259"/>
                    </a:lnTo>
                    <a:lnTo>
                      <a:pt x="1072" y="1292"/>
                    </a:lnTo>
                    <a:lnTo>
                      <a:pt x="1052" y="1325"/>
                    </a:lnTo>
                    <a:lnTo>
                      <a:pt x="1032" y="1359"/>
                    </a:lnTo>
                    <a:lnTo>
                      <a:pt x="1014" y="1395"/>
                    </a:lnTo>
                    <a:lnTo>
                      <a:pt x="998" y="1430"/>
                    </a:lnTo>
                    <a:lnTo>
                      <a:pt x="983" y="1467"/>
                    </a:lnTo>
                    <a:lnTo>
                      <a:pt x="970" y="1504"/>
                    </a:lnTo>
                    <a:lnTo>
                      <a:pt x="960" y="1544"/>
                    </a:lnTo>
                    <a:lnTo>
                      <a:pt x="950" y="1582"/>
                    </a:lnTo>
                    <a:lnTo>
                      <a:pt x="943" y="1622"/>
                    </a:lnTo>
                    <a:lnTo>
                      <a:pt x="938" y="1662"/>
                    </a:lnTo>
                    <a:lnTo>
                      <a:pt x="935" y="1704"/>
                    </a:lnTo>
                    <a:lnTo>
                      <a:pt x="934" y="1745"/>
                    </a:lnTo>
                    <a:lnTo>
                      <a:pt x="934" y="1745"/>
                    </a:lnTo>
                    <a:lnTo>
                      <a:pt x="935" y="1788"/>
                    </a:lnTo>
                    <a:lnTo>
                      <a:pt x="938" y="1828"/>
                    </a:lnTo>
                    <a:lnTo>
                      <a:pt x="943" y="1870"/>
                    </a:lnTo>
                    <a:lnTo>
                      <a:pt x="950" y="1910"/>
                    </a:lnTo>
                    <a:lnTo>
                      <a:pt x="960" y="1948"/>
                    </a:lnTo>
                    <a:lnTo>
                      <a:pt x="970" y="1987"/>
                    </a:lnTo>
                    <a:lnTo>
                      <a:pt x="983" y="2025"/>
                    </a:lnTo>
                    <a:lnTo>
                      <a:pt x="998" y="2062"/>
                    </a:lnTo>
                    <a:lnTo>
                      <a:pt x="1014" y="2098"/>
                    </a:lnTo>
                    <a:lnTo>
                      <a:pt x="1032" y="2133"/>
                    </a:lnTo>
                    <a:lnTo>
                      <a:pt x="1052" y="2167"/>
                    </a:lnTo>
                    <a:lnTo>
                      <a:pt x="1072" y="2201"/>
                    </a:lnTo>
                    <a:lnTo>
                      <a:pt x="1095" y="2231"/>
                    </a:lnTo>
                    <a:lnTo>
                      <a:pt x="1120" y="2262"/>
                    </a:lnTo>
                    <a:lnTo>
                      <a:pt x="1144" y="2291"/>
                    </a:lnTo>
                    <a:lnTo>
                      <a:pt x="1172" y="2321"/>
                    </a:lnTo>
                    <a:lnTo>
                      <a:pt x="1200" y="2347"/>
                    </a:lnTo>
                    <a:lnTo>
                      <a:pt x="1229" y="2373"/>
                    </a:lnTo>
                    <a:lnTo>
                      <a:pt x="1260" y="2398"/>
                    </a:lnTo>
                    <a:lnTo>
                      <a:pt x="1292" y="2419"/>
                    </a:lnTo>
                    <a:lnTo>
                      <a:pt x="1326" y="2441"/>
                    </a:lnTo>
                    <a:lnTo>
                      <a:pt x="1360" y="2461"/>
                    </a:lnTo>
                    <a:lnTo>
                      <a:pt x="1393" y="2478"/>
                    </a:lnTo>
                    <a:lnTo>
                      <a:pt x="1430" y="2494"/>
                    </a:lnTo>
                    <a:lnTo>
                      <a:pt x="1467" y="2510"/>
                    </a:lnTo>
                    <a:lnTo>
                      <a:pt x="1504" y="2522"/>
                    </a:lnTo>
                    <a:lnTo>
                      <a:pt x="1543" y="2533"/>
                    </a:lnTo>
                    <a:lnTo>
                      <a:pt x="1583" y="2542"/>
                    </a:lnTo>
                    <a:lnTo>
                      <a:pt x="1623" y="2550"/>
                    </a:lnTo>
                    <a:lnTo>
                      <a:pt x="1663" y="2554"/>
                    </a:lnTo>
                    <a:lnTo>
                      <a:pt x="1704" y="2558"/>
                    </a:lnTo>
                    <a:lnTo>
                      <a:pt x="1746" y="2559"/>
                    </a:lnTo>
                    <a:lnTo>
                      <a:pt x="1746" y="3493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1801" noProof="0" dirty="0"/>
              </a:p>
            </p:txBody>
          </p:sp>
          <p:sp>
            <p:nvSpPr>
              <p:cNvPr id="26" name="Freeform 27">
                <a:extLst>
                  <a:ext uri="{FF2B5EF4-FFF2-40B4-BE49-F238E27FC236}">
                    <a16:creationId xmlns:a16="http://schemas.microsoft.com/office/drawing/2014/main" id="{329A4C95-10DC-4612-ADA5-41B6C2D8C5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3237" y="3378423"/>
                <a:ext cx="902350" cy="1806113"/>
              </a:xfrm>
              <a:custGeom>
                <a:avLst/>
                <a:gdLst/>
                <a:ahLst/>
                <a:cxnLst>
                  <a:cxn ang="0">
                    <a:pos x="1278" y="2558"/>
                  </a:cxn>
                  <a:cxn ang="0">
                    <a:pos x="1147" y="2552"/>
                  </a:cxn>
                  <a:cxn ang="0">
                    <a:pos x="1021" y="2532"/>
                  </a:cxn>
                  <a:cxn ang="0">
                    <a:pos x="898" y="2501"/>
                  </a:cxn>
                  <a:cxn ang="0">
                    <a:pos x="781" y="2458"/>
                  </a:cxn>
                  <a:cxn ang="0">
                    <a:pos x="669" y="2404"/>
                  </a:cxn>
                  <a:cxn ang="0">
                    <a:pos x="562" y="2340"/>
                  </a:cxn>
                  <a:cxn ang="0">
                    <a:pos x="464" y="2266"/>
                  </a:cxn>
                  <a:cxn ang="0">
                    <a:pos x="373" y="2184"/>
                  </a:cxn>
                  <a:cxn ang="0">
                    <a:pos x="290" y="2092"/>
                  </a:cxn>
                  <a:cxn ang="0">
                    <a:pos x="218" y="1994"/>
                  </a:cxn>
                  <a:cxn ang="0">
                    <a:pos x="153" y="1889"/>
                  </a:cxn>
                  <a:cxn ang="0">
                    <a:pos x="99" y="1777"/>
                  </a:cxn>
                  <a:cxn ang="0">
                    <a:pos x="56" y="1660"/>
                  </a:cxn>
                  <a:cxn ang="0">
                    <a:pos x="24" y="1537"/>
                  </a:cxn>
                  <a:cxn ang="0">
                    <a:pos x="6" y="1409"/>
                  </a:cxn>
                  <a:cxn ang="0">
                    <a:pos x="0" y="1278"/>
                  </a:cxn>
                  <a:cxn ang="0">
                    <a:pos x="1" y="1214"/>
                  </a:cxn>
                  <a:cxn ang="0">
                    <a:pos x="13" y="1085"/>
                  </a:cxn>
                  <a:cxn ang="0">
                    <a:pos x="40" y="958"/>
                  </a:cxn>
                  <a:cxn ang="0">
                    <a:pos x="76" y="838"/>
                  </a:cxn>
                  <a:cxn ang="0">
                    <a:pos x="126" y="725"/>
                  </a:cxn>
                  <a:cxn ang="0">
                    <a:pos x="184" y="615"/>
                  </a:cxn>
                  <a:cxn ang="0">
                    <a:pos x="253" y="514"/>
                  </a:cxn>
                  <a:cxn ang="0">
                    <a:pos x="332" y="419"/>
                  </a:cxn>
                  <a:cxn ang="0">
                    <a:pos x="418" y="332"/>
                  </a:cxn>
                  <a:cxn ang="0">
                    <a:pos x="513" y="254"/>
                  </a:cxn>
                  <a:cxn ang="0">
                    <a:pos x="615" y="185"/>
                  </a:cxn>
                  <a:cxn ang="0">
                    <a:pos x="724" y="126"/>
                  </a:cxn>
                  <a:cxn ang="0">
                    <a:pos x="838" y="77"/>
                  </a:cxn>
                  <a:cxn ang="0">
                    <a:pos x="958" y="40"/>
                  </a:cxn>
                  <a:cxn ang="0">
                    <a:pos x="1084" y="14"/>
                  </a:cxn>
                  <a:cxn ang="0">
                    <a:pos x="1211" y="2"/>
                  </a:cxn>
                </a:cxnLst>
                <a:rect l="0" t="0" r="r" b="b"/>
                <a:pathLst>
                  <a:path w="1278" h="2558">
                    <a:moveTo>
                      <a:pt x="1278" y="2558"/>
                    </a:moveTo>
                    <a:lnTo>
                      <a:pt x="1278" y="2558"/>
                    </a:lnTo>
                    <a:lnTo>
                      <a:pt x="1211" y="2557"/>
                    </a:lnTo>
                    <a:lnTo>
                      <a:pt x="1147" y="2552"/>
                    </a:lnTo>
                    <a:lnTo>
                      <a:pt x="1084" y="2544"/>
                    </a:lnTo>
                    <a:lnTo>
                      <a:pt x="1021" y="2532"/>
                    </a:lnTo>
                    <a:lnTo>
                      <a:pt x="958" y="2518"/>
                    </a:lnTo>
                    <a:lnTo>
                      <a:pt x="898" y="2501"/>
                    </a:lnTo>
                    <a:lnTo>
                      <a:pt x="838" y="2481"/>
                    </a:lnTo>
                    <a:lnTo>
                      <a:pt x="781" y="2458"/>
                    </a:lnTo>
                    <a:lnTo>
                      <a:pt x="724" y="2432"/>
                    </a:lnTo>
                    <a:lnTo>
                      <a:pt x="669" y="2404"/>
                    </a:lnTo>
                    <a:lnTo>
                      <a:pt x="615" y="2374"/>
                    </a:lnTo>
                    <a:lnTo>
                      <a:pt x="562" y="2340"/>
                    </a:lnTo>
                    <a:lnTo>
                      <a:pt x="513" y="2304"/>
                    </a:lnTo>
                    <a:lnTo>
                      <a:pt x="464" y="2266"/>
                    </a:lnTo>
                    <a:lnTo>
                      <a:pt x="418" y="2226"/>
                    </a:lnTo>
                    <a:lnTo>
                      <a:pt x="373" y="2184"/>
                    </a:lnTo>
                    <a:lnTo>
                      <a:pt x="332" y="2140"/>
                    </a:lnTo>
                    <a:lnTo>
                      <a:pt x="290" y="2092"/>
                    </a:lnTo>
                    <a:lnTo>
                      <a:pt x="253" y="2044"/>
                    </a:lnTo>
                    <a:lnTo>
                      <a:pt x="218" y="1994"/>
                    </a:lnTo>
                    <a:lnTo>
                      <a:pt x="184" y="1943"/>
                    </a:lnTo>
                    <a:lnTo>
                      <a:pt x="153" y="1889"/>
                    </a:lnTo>
                    <a:lnTo>
                      <a:pt x="126" y="1834"/>
                    </a:lnTo>
                    <a:lnTo>
                      <a:pt x="99" y="1777"/>
                    </a:lnTo>
                    <a:lnTo>
                      <a:pt x="76" y="1718"/>
                    </a:lnTo>
                    <a:lnTo>
                      <a:pt x="56" y="1660"/>
                    </a:lnTo>
                    <a:lnTo>
                      <a:pt x="40" y="1598"/>
                    </a:lnTo>
                    <a:lnTo>
                      <a:pt x="24" y="1537"/>
                    </a:lnTo>
                    <a:lnTo>
                      <a:pt x="13" y="1474"/>
                    </a:lnTo>
                    <a:lnTo>
                      <a:pt x="6" y="1409"/>
                    </a:lnTo>
                    <a:lnTo>
                      <a:pt x="1" y="1345"/>
                    </a:lnTo>
                    <a:lnTo>
                      <a:pt x="0" y="1278"/>
                    </a:lnTo>
                    <a:lnTo>
                      <a:pt x="0" y="1278"/>
                    </a:lnTo>
                    <a:lnTo>
                      <a:pt x="1" y="1214"/>
                    </a:lnTo>
                    <a:lnTo>
                      <a:pt x="6" y="1148"/>
                    </a:lnTo>
                    <a:lnTo>
                      <a:pt x="13" y="1085"/>
                    </a:lnTo>
                    <a:lnTo>
                      <a:pt x="24" y="1022"/>
                    </a:lnTo>
                    <a:lnTo>
                      <a:pt x="40" y="958"/>
                    </a:lnTo>
                    <a:lnTo>
                      <a:pt x="56" y="898"/>
                    </a:lnTo>
                    <a:lnTo>
                      <a:pt x="76" y="838"/>
                    </a:lnTo>
                    <a:lnTo>
                      <a:pt x="99" y="782"/>
                    </a:lnTo>
                    <a:lnTo>
                      <a:pt x="126" y="725"/>
                    </a:lnTo>
                    <a:lnTo>
                      <a:pt x="153" y="669"/>
                    </a:lnTo>
                    <a:lnTo>
                      <a:pt x="184" y="615"/>
                    </a:lnTo>
                    <a:lnTo>
                      <a:pt x="218" y="563"/>
                    </a:lnTo>
                    <a:lnTo>
                      <a:pt x="253" y="514"/>
                    </a:lnTo>
                    <a:lnTo>
                      <a:pt x="290" y="465"/>
                    </a:lnTo>
                    <a:lnTo>
                      <a:pt x="332" y="419"/>
                    </a:lnTo>
                    <a:lnTo>
                      <a:pt x="373" y="374"/>
                    </a:lnTo>
                    <a:lnTo>
                      <a:pt x="418" y="332"/>
                    </a:lnTo>
                    <a:lnTo>
                      <a:pt x="464" y="292"/>
                    </a:lnTo>
                    <a:lnTo>
                      <a:pt x="513" y="254"/>
                    </a:lnTo>
                    <a:lnTo>
                      <a:pt x="562" y="219"/>
                    </a:lnTo>
                    <a:lnTo>
                      <a:pt x="615" y="185"/>
                    </a:lnTo>
                    <a:lnTo>
                      <a:pt x="669" y="154"/>
                    </a:lnTo>
                    <a:lnTo>
                      <a:pt x="724" y="126"/>
                    </a:lnTo>
                    <a:lnTo>
                      <a:pt x="781" y="100"/>
                    </a:lnTo>
                    <a:lnTo>
                      <a:pt x="838" y="77"/>
                    </a:lnTo>
                    <a:lnTo>
                      <a:pt x="898" y="57"/>
                    </a:lnTo>
                    <a:lnTo>
                      <a:pt x="958" y="40"/>
                    </a:lnTo>
                    <a:lnTo>
                      <a:pt x="1021" y="26"/>
                    </a:lnTo>
                    <a:lnTo>
                      <a:pt x="1084" y="14"/>
                    </a:lnTo>
                    <a:lnTo>
                      <a:pt x="1147" y="6"/>
                    </a:lnTo>
                    <a:lnTo>
                      <a:pt x="1211" y="2"/>
                    </a:lnTo>
                    <a:lnTo>
                      <a:pt x="1278" y="0"/>
                    </a:lnTo>
                  </a:path>
                </a:pathLst>
              </a:custGeom>
              <a:noFill/>
              <a:ln w="12700" cap="flat" cmpd="sng" algn="ctr">
                <a:solidFill>
                  <a:schemeClr val="accent4"/>
                </a:solidFill>
                <a:prstDash val="lgDash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1801" noProof="0"/>
              </a:p>
            </p:txBody>
          </p:sp>
        </p:grpSp>
        <p:grpSp>
          <p:nvGrpSpPr>
            <p:cNvPr id="7" name="Group 16">
              <a:extLst>
                <a:ext uri="{FF2B5EF4-FFF2-40B4-BE49-F238E27FC236}">
                  <a16:creationId xmlns:a16="http://schemas.microsoft.com/office/drawing/2014/main" id="{77AC8E05-0CD8-45C2-9372-8742EEBBFCAC}"/>
                </a:ext>
              </a:extLst>
            </p:cNvPr>
            <p:cNvGrpSpPr/>
            <p:nvPr/>
          </p:nvGrpSpPr>
          <p:grpSpPr>
            <a:xfrm rot="5400000">
              <a:off x="2423661" y="1297618"/>
              <a:ext cx="1232788" cy="2466989"/>
              <a:chOff x="302517" y="3047986"/>
              <a:chExt cx="1232788" cy="2466989"/>
            </a:xfrm>
          </p:grpSpPr>
          <p:sp>
            <p:nvSpPr>
              <p:cNvPr id="23" name="Freeform 5">
                <a:extLst>
                  <a:ext uri="{FF2B5EF4-FFF2-40B4-BE49-F238E27FC236}">
                    <a16:creationId xmlns:a16="http://schemas.microsoft.com/office/drawing/2014/main" id="{8FDB3D1A-56C8-4976-BE8F-931105C126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517" y="3047986"/>
                <a:ext cx="1232788" cy="2466989"/>
              </a:xfrm>
              <a:custGeom>
                <a:avLst/>
                <a:gdLst/>
                <a:ahLst/>
                <a:cxnLst>
                  <a:cxn ang="0">
                    <a:pos x="1656" y="3490"/>
                  </a:cxn>
                  <a:cxn ang="0">
                    <a:pos x="1481" y="3471"/>
                  </a:cxn>
                  <a:cxn ang="0">
                    <a:pos x="1310" y="3437"/>
                  </a:cxn>
                  <a:cxn ang="0">
                    <a:pos x="1146" y="3387"/>
                  </a:cxn>
                  <a:cxn ang="0">
                    <a:pos x="990" y="3319"/>
                  </a:cxn>
                  <a:cxn ang="0">
                    <a:pos x="841" y="3239"/>
                  </a:cxn>
                  <a:cxn ang="0">
                    <a:pos x="703" y="3145"/>
                  </a:cxn>
                  <a:cxn ang="0">
                    <a:pos x="572" y="3037"/>
                  </a:cxn>
                  <a:cxn ang="0">
                    <a:pos x="454" y="2919"/>
                  </a:cxn>
                  <a:cxn ang="0">
                    <a:pos x="348" y="2790"/>
                  </a:cxn>
                  <a:cxn ang="0">
                    <a:pos x="254" y="2651"/>
                  </a:cxn>
                  <a:cxn ang="0">
                    <a:pos x="172" y="2502"/>
                  </a:cxn>
                  <a:cxn ang="0">
                    <a:pos x="106" y="2345"/>
                  </a:cxn>
                  <a:cxn ang="0">
                    <a:pos x="55" y="2182"/>
                  </a:cxn>
                  <a:cxn ang="0">
                    <a:pos x="20" y="2012"/>
                  </a:cxn>
                  <a:cxn ang="0">
                    <a:pos x="3" y="1836"/>
                  </a:cxn>
                  <a:cxn ang="0">
                    <a:pos x="0" y="1701"/>
                  </a:cxn>
                  <a:cxn ang="0">
                    <a:pos x="14" y="1524"/>
                  </a:cxn>
                  <a:cxn ang="0">
                    <a:pos x="45" y="1352"/>
                  </a:cxn>
                  <a:cxn ang="0">
                    <a:pos x="92" y="1187"/>
                  </a:cxn>
                  <a:cxn ang="0">
                    <a:pos x="155" y="1029"/>
                  </a:cxn>
                  <a:cxn ang="0">
                    <a:pos x="232" y="878"/>
                  </a:cxn>
                  <a:cxn ang="0">
                    <a:pos x="323" y="736"/>
                  </a:cxn>
                  <a:cxn ang="0">
                    <a:pos x="426" y="604"/>
                  </a:cxn>
                  <a:cxn ang="0">
                    <a:pos x="541" y="483"/>
                  </a:cxn>
                  <a:cxn ang="0">
                    <a:pos x="669" y="373"/>
                  </a:cxn>
                  <a:cxn ang="0">
                    <a:pos x="806" y="275"/>
                  </a:cxn>
                  <a:cxn ang="0">
                    <a:pos x="952" y="192"/>
                  </a:cxn>
                  <a:cxn ang="0">
                    <a:pos x="1106" y="121"/>
                  </a:cxn>
                  <a:cxn ang="0">
                    <a:pos x="1269" y="66"/>
                  </a:cxn>
                  <a:cxn ang="0">
                    <a:pos x="1438" y="27"/>
                  </a:cxn>
                  <a:cxn ang="0">
                    <a:pos x="1612" y="4"/>
                  </a:cxn>
                  <a:cxn ang="0">
                    <a:pos x="1746" y="933"/>
                  </a:cxn>
                  <a:cxn ang="0">
                    <a:pos x="1623" y="942"/>
                  </a:cxn>
                  <a:cxn ang="0">
                    <a:pos x="1467" y="982"/>
                  </a:cxn>
                  <a:cxn ang="0">
                    <a:pos x="1326" y="1052"/>
                  </a:cxn>
                  <a:cxn ang="0">
                    <a:pos x="1200" y="1144"/>
                  </a:cxn>
                  <a:cxn ang="0">
                    <a:pos x="1095" y="1259"/>
                  </a:cxn>
                  <a:cxn ang="0">
                    <a:pos x="1014" y="1395"/>
                  </a:cxn>
                  <a:cxn ang="0">
                    <a:pos x="960" y="1544"/>
                  </a:cxn>
                  <a:cxn ang="0">
                    <a:pos x="935" y="1704"/>
                  </a:cxn>
                  <a:cxn ang="0">
                    <a:pos x="938" y="1828"/>
                  </a:cxn>
                  <a:cxn ang="0">
                    <a:pos x="970" y="1987"/>
                  </a:cxn>
                  <a:cxn ang="0">
                    <a:pos x="1032" y="2133"/>
                  </a:cxn>
                  <a:cxn ang="0">
                    <a:pos x="1120" y="2262"/>
                  </a:cxn>
                  <a:cxn ang="0">
                    <a:pos x="1229" y="2373"/>
                  </a:cxn>
                  <a:cxn ang="0">
                    <a:pos x="1360" y="2461"/>
                  </a:cxn>
                  <a:cxn ang="0">
                    <a:pos x="1504" y="2522"/>
                  </a:cxn>
                  <a:cxn ang="0">
                    <a:pos x="1663" y="2554"/>
                  </a:cxn>
                </a:cxnLst>
                <a:rect l="0" t="0" r="r" b="b"/>
                <a:pathLst>
                  <a:path w="1746" h="3493">
                    <a:moveTo>
                      <a:pt x="1746" y="3493"/>
                    </a:moveTo>
                    <a:lnTo>
                      <a:pt x="1746" y="3493"/>
                    </a:lnTo>
                    <a:lnTo>
                      <a:pt x="1701" y="3491"/>
                    </a:lnTo>
                    <a:lnTo>
                      <a:pt x="1656" y="3490"/>
                    </a:lnTo>
                    <a:lnTo>
                      <a:pt x="1612" y="3487"/>
                    </a:lnTo>
                    <a:lnTo>
                      <a:pt x="1567" y="3484"/>
                    </a:lnTo>
                    <a:lnTo>
                      <a:pt x="1524" y="3477"/>
                    </a:lnTo>
                    <a:lnTo>
                      <a:pt x="1481" y="3471"/>
                    </a:lnTo>
                    <a:lnTo>
                      <a:pt x="1438" y="3465"/>
                    </a:lnTo>
                    <a:lnTo>
                      <a:pt x="1395" y="3456"/>
                    </a:lnTo>
                    <a:lnTo>
                      <a:pt x="1352" y="3447"/>
                    </a:lnTo>
                    <a:lnTo>
                      <a:pt x="1310" y="3437"/>
                    </a:lnTo>
                    <a:lnTo>
                      <a:pt x="1269" y="3425"/>
                    </a:lnTo>
                    <a:lnTo>
                      <a:pt x="1227" y="3413"/>
                    </a:lnTo>
                    <a:lnTo>
                      <a:pt x="1187" y="3400"/>
                    </a:lnTo>
                    <a:lnTo>
                      <a:pt x="1146" y="3387"/>
                    </a:lnTo>
                    <a:lnTo>
                      <a:pt x="1106" y="3371"/>
                    </a:lnTo>
                    <a:lnTo>
                      <a:pt x="1067" y="3354"/>
                    </a:lnTo>
                    <a:lnTo>
                      <a:pt x="1029" y="3337"/>
                    </a:lnTo>
                    <a:lnTo>
                      <a:pt x="990" y="3319"/>
                    </a:lnTo>
                    <a:lnTo>
                      <a:pt x="952" y="3301"/>
                    </a:lnTo>
                    <a:lnTo>
                      <a:pt x="915" y="3281"/>
                    </a:lnTo>
                    <a:lnTo>
                      <a:pt x="878" y="3261"/>
                    </a:lnTo>
                    <a:lnTo>
                      <a:pt x="841" y="3239"/>
                    </a:lnTo>
                    <a:lnTo>
                      <a:pt x="806" y="3217"/>
                    </a:lnTo>
                    <a:lnTo>
                      <a:pt x="771" y="3193"/>
                    </a:lnTo>
                    <a:lnTo>
                      <a:pt x="737" y="3170"/>
                    </a:lnTo>
                    <a:lnTo>
                      <a:pt x="703" y="3145"/>
                    </a:lnTo>
                    <a:lnTo>
                      <a:pt x="669" y="3119"/>
                    </a:lnTo>
                    <a:lnTo>
                      <a:pt x="637" y="3093"/>
                    </a:lnTo>
                    <a:lnTo>
                      <a:pt x="604" y="3065"/>
                    </a:lnTo>
                    <a:lnTo>
                      <a:pt x="572" y="3037"/>
                    </a:lnTo>
                    <a:lnTo>
                      <a:pt x="541" y="3010"/>
                    </a:lnTo>
                    <a:lnTo>
                      <a:pt x="512" y="2981"/>
                    </a:lnTo>
                    <a:lnTo>
                      <a:pt x="483" y="2950"/>
                    </a:lnTo>
                    <a:lnTo>
                      <a:pt x="454" y="2919"/>
                    </a:lnTo>
                    <a:lnTo>
                      <a:pt x="426" y="2888"/>
                    </a:lnTo>
                    <a:lnTo>
                      <a:pt x="400" y="2856"/>
                    </a:lnTo>
                    <a:lnTo>
                      <a:pt x="374" y="2824"/>
                    </a:lnTo>
                    <a:lnTo>
                      <a:pt x="348" y="2790"/>
                    </a:lnTo>
                    <a:lnTo>
                      <a:pt x="323" y="2756"/>
                    </a:lnTo>
                    <a:lnTo>
                      <a:pt x="298" y="2722"/>
                    </a:lnTo>
                    <a:lnTo>
                      <a:pt x="275" y="2687"/>
                    </a:lnTo>
                    <a:lnTo>
                      <a:pt x="254" y="2651"/>
                    </a:lnTo>
                    <a:lnTo>
                      <a:pt x="232" y="2614"/>
                    </a:lnTo>
                    <a:lnTo>
                      <a:pt x="211" y="2578"/>
                    </a:lnTo>
                    <a:lnTo>
                      <a:pt x="191" y="2541"/>
                    </a:lnTo>
                    <a:lnTo>
                      <a:pt x="172" y="2502"/>
                    </a:lnTo>
                    <a:lnTo>
                      <a:pt x="155" y="2464"/>
                    </a:lnTo>
                    <a:lnTo>
                      <a:pt x="137" y="2425"/>
                    </a:lnTo>
                    <a:lnTo>
                      <a:pt x="121" y="2385"/>
                    </a:lnTo>
                    <a:lnTo>
                      <a:pt x="106" y="2345"/>
                    </a:lnTo>
                    <a:lnTo>
                      <a:pt x="92" y="2305"/>
                    </a:lnTo>
                    <a:lnTo>
                      <a:pt x="78" y="2265"/>
                    </a:lnTo>
                    <a:lnTo>
                      <a:pt x="66" y="2224"/>
                    </a:lnTo>
                    <a:lnTo>
                      <a:pt x="55" y="2182"/>
                    </a:lnTo>
                    <a:lnTo>
                      <a:pt x="45" y="2139"/>
                    </a:lnTo>
                    <a:lnTo>
                      <a:pt x="35" y="2098"/>
                    </a:lnTo>
                    <a:lnTo>
                      <a:pt x="28" y="2055"/>
                    </a:lnTo>
                    <a:lnTo>
                      <a:pt x="20" y="2012"/>
                    </a:lnTo>
                    <a:lnTo>
                      <a:pt x="14" y="1968"/>
                    </a:lnTo>
                    <a:lnTo>
                      <a:pt x="9" y="1924"/>
                    </a:lnTo>
                    <a:lnTo>
                      <a:pt x="5" y="1881"/>
                    </a:lnTo>
                    <a:lnTo>
                      <a:pt x="3" y="1836"/>
                    </a:lnTo>
                    <a:lnTo>
                      <a:pt x="0" y="1792"/>
                    </a:lnTo>
                    <a:lnTo>
                      <a:pt x="0" y="1745"/>
                    </a:lnTo>
                    <a:lnTo>
                      <a:pt x="0" y="1745"/>
                    </a:lnTo>
                    <a:lnTo>
                      <a:pt x="0" y="1701"/>
                    </a:lnTo>
                    <a:lnTo>
                      <a:pt x="3" y="1656"/>
                    </a:lnTo>
                    <a:lnTo>
                      <a:pt x="5" y="1612"/>
                    </a:lnTo>
                    <a:lnTo>
                      <a:pt x="9" y="1567"/>
                    </a:lnTo>
                    <a:lnTo>
                      <a:pt x="14" y="1524"/>
                    </a:lnTo>
                    <a:lnTo>
                      <a:pt x="20" y="1481"/>
                    </a:lnTo>
                    <a:lnTo>
                      <a:pt x="28" y="1438"/>
                    </a:lnTo>
                    <a:lnTo>
                      <a:pt x="35" y="1395"/>
                    </a:lnTo>
                    <a:lnTo>
                      <a:pt x="45" y="1352"/>
                    </a:lnTo>
                    <a:lnTo>
                      <a:pt x="55" y="1310"/>
                    </a:lnTo>
                    <a:lnTo>
                      <a:pt x="66" y="1269"/>
                    </a:lnTo>
                    <a:lnTo>
                      <a:pt x="78" y="1227"/>
                    </a:lnTo>
                    <a:lnTo>
                      <a:pt x="92" y="1187"/>
                    </a:lnTo>
                    <a:lnTo>
                      <a:pt x="106" y="1146"/>
                    </a:lnTo>
                    <a:lnTo>
                      <a:pt x="121" y="1107"/>
                    </a:lnTo>
                    <a:lnTo>
                      <a:pt x="137" y="1067"/>
                    </a:lnTo>
                    <a:lnTo>
                      <a:pt x="155" y="1029"/>
                    </a:lnTo>
                    <a:lnTo>
                      <a:pt x="172" y="990"/>
                    </a:lnTo>
                    <a:lnTo>
                      <a:pt x="191" y="952"/>
                    </a:lnTo>
                    <a:lnTo>
                      <a:pt x="211" y="915"/>
                    </a:lnTo>
                    <a:lnTo>
                      <a:pt x="232" y="878"/>
                    </a:lnTo>
                    <a:lnTo>
                      <a:pt x="254" y="841"/>
                    </a:lnTo>
                    <a:lnTo>
                      <a:pt x="275" y="806"/>
                    </a:lnTo>
                    <a:lnTo>
                      <a:pt x="298" y="770"/>
                    </a:lnTo>
                    <a:lnTo>
                      <a:pt x="323" y="736"/>
                    </a:lnTo>
                    <a:lnTo>
                      <a:pt x="348" y="703"/>
                    </a:lnTo>
                    <a:lnTo>
                      <a:pt x="374" y="669"/>
                    </a:lnTo>
                    <a:lnTo>
                      <a:pt x="400" y="636"/>
                    </a:lnTo>
                    <a:lnTo>
                      <a:pt x="426" y="604"/>
                    </a:lnTo>
                    <a:lnTo>
                      <a:pt x="454" y="572"/>
                    </a:lnTo>
                    <a:lnTo>
                      <a:pt x="483" y="543"/>
                    </a:lnTo>
                    <a:lnTo>
                      <a:pt x="512" y="512"/>
                    </a:lnTo>
                    <a:lnTo>
                      <a:pt x="541" y="483"/>
                    </a:lnTo>
                    <a:lnTo>
                      <a:pt x="572" y="453"/>
                    </a:lnTo>
                    <a:lnTo>
                      <a:pt x="604" y="426"/>
                    </a:lnTo>
                    <a:lnTo>
                      <a:pt x="637" y="399"/>
                    </a:lnTo>
                    <a:lnTo>
                      <a:pt x="669" y="373"/>
                    </a:lnTo>
                    <a:lnTo>
                      <a:pt x="703" y="347"/>
                    </a:lnTo>
                    <a:lnTo>
                      <a:pt x="737" y="323"/>
                    </a:lnTo>
                    <a:lnTo>
                      <a:pt x="771" y="298"/>
                    </a:lnTo>
                    <a:lnTo>
                      <a:pt x="806" y="275"/>
                    </a:lnTo>
                    <a:lnTo>
                      <a:pt x="841" y="253"/>
                    </a:lnTo>
                    <a:lnTo>
                      <a:pt x="878" y="232"/>
                    </a:lnTo>
                    <a:lnTo>
                      <a:pt x="915" y="210"/>
                    </a:lnTo>
                    <a:lnTo>
                      <a:pt x="952" y="192"/>
                    </a:lnTo>
                    <a:lnTo>
                      <a:pt x="990" y="172"/>
                    </a:lnTo>
                    <a:lnTo>
                      <a:pt x="1029" y="155"/>
                    </a:lnTo>
                    <a:lnTo>
                      <a:pt x="1067" y="136"/>
                    </a:lnTo>
                    <a:lnTo>
                      <a:pt x="1106" y="121"/>
                    </a:lnTo>
                    <a:lnTo>
                      <a:pt x="1146" y="106"/>
                    </a:lnTo>
                    <a:lnTo>
                      <a:pt x="1187" y="92"/>
                    </a:lnTo>
                    <a:lnTo>
                      <a:pt x="1227" y="78"/>
                    </a:lnTo>
                    <a:lnTo>
                      <a:pt x="1269" y="66"/>
                    </a:lnTo>
                    <a:lnTo>
                      <a:pt x="1310" y="55"/>
                    </a:lnTo>
                    <a:lnTo>
                      <a:pt x="1352" y="44"/>
                    </a:lnTo>
                    <a:lnTo>
                      <a:pt x="1395" y="35"/>
                    </a:lnTo>
                    <a:lnTo>
                      <a:pt x="1438" y="27"/>
                    </a:lnTo>
                    <a:lnTo>
                      <a:pt x="1481" y="20"/>
                    </a:lnTo>
                    <a:lnTo>
                      <a:pt x="1524" y="13"/>
                    </a:lnTo>
                    <a:lnTo>
                      <a:pt x="1567" y="9"/>
                    </a:lnTo>
                    <a:lnTo>
                      <a:pt x="1612" y="4"/>
                    </a:lnTo>
                    <a:lnTo>
                      <a:pt x="1656" y="3"/>
                    </a:lnTo>
                    <a:lnTo>
                      <a:pt x="1701" y="1"/>
                    </a:lnTo>
                    <a:lnTo>
                      <a:pt x="1746" y="0"/>
                    </a:lnTo>
                    <a:lnTo>
                      <a:pt x="1746" y="933"/>
                    </a:lnTo>
                    <a:lnTo>
                      <a:pt x="1746" y="933"/>
                    </a:lnTo>
                    <a:lnTo>
                      <a:pt x="1704" y="935"/>
                    </a:lnTo>
                    <a:lnTo>
                      <a:pt x="1663" y="938"/>
                    </a:lnTo>
                    <a:lnTo>
                      <a:pt x="1623" y="942"/>
                    </a:lnTo>
                    <a:lnTo>
                      <a:pt x="1583" y="950"/>
                    </a:lnTo>
                    <a:lnTo>
                      <a:pt x="1543" y="959"/>
                    </a:lnTo>
                    <a:lnTo>
                      <a:pt x="1504" y="970"/>
                    </a:lnTo>
                    <a:lnTo>
                      <a:pt x="1467" y="982"/>
                    </a:lnTo>
                    <a:lnTo>
                      <a:pt x="1430" y="998"/>
                    </a:lnTo>
                    <a:lnTo>
                      <a:pt x="1393" y="1013"/>
                    </a:lnTo>
                    <a:lnTo>
                      <a:pt x="1360" y="1032"/>
                    </a:lnTo>
                    <a:lnTo>
                      <a:pt x="1326" y="1052"/>
                    </a:lnTo>
                    <a:lnTo>
                      <a:pt x="1292" y="1072"/>
                    </a:lnTo>
                    <a:lnTo>
                      <a:pt x="1260" y="1095"/>
                    </a:lnTo>
                    <a:lnTo>
                      <a:pt x="1229" y="1119"/>
                    </a:lnTo>
                    <a:lnTo>
                      <a:pt x="1200" y="1144"/>
                    </a:lnTo>
                    <a:lnTo>
                      <a:pt x="1172" y="1172"/>
                    </a:lnTo>
                    <a:lnTo>
                      <a:pt x="1144" y="1199"/>
                    </a:lnTo>
                    <a:lnTo>
                      <a:pt x="1120" y="1230"/>
                    </a:lnTo>
                    <a:lnTo>
                      <a:pt x="1095" y="1259"/>
                    </a:lnTo>
                    <a:lnTo>
                      <a:pt x="1072" y="1292"/>
                    </a:lnTo>
                    <a:lnTo>
                      <a:pt x="1052" y="1325"/>
                    </a:lnTo>
                    <a:lnTo>
                      <a:pt x="1032" y="1359"/>
                    </a:lnTo>
                    <a:lnTo>
                      <a:pt x="1014" y="1395"/>
                    </a:lnTo>
                    <a:lnTo>
                      <a:pt x="998" y="1430"/>
                    </a:lnTo>
                    <a:lnTo>
                      <a:pt x="983" y="1467"/>
                    </a:lnTo>
                    <a:lnTo>
                      <a:pt x="970" y="1504"/>
                    </a:lnTo>
                    <a:lnTo>
                      <a:pt x="960" y="1544"/>
                    </a:lnTo>
                    <a:lnTo>
                      <a:pt x="950" y="1582"/>
                    </a:lnTo>
                    <a:lnTo>
                      <a:pt x="943" y="1622"/>
                    </a:lnTo>
                    <a:lnTo>
                      <a:pt x="938" y="1662"/>
                    </a:lnTo>
                    <a:lnTo>
                      <a:pt x="935" y="1704"/>
                    </a:lnTo>
                    <a:lnTo>
                      <a:pt x="934" y="1745"/>
                    </a:lnTo>
                    <a:lnTo>
                      <a:pt x="934" y="1745"/>
                    </a:lnTo>
                    <a:lnTo>
                      <a:pt x="935" y="1788"/>
                    </a:lnTo>
                    <a:lnTo>
                      <a:pt x="938" y="1828"/>
                    </a:lnTo>
                    <a:lnTo>
                      <a:pt x="943" y="1870"/>
                    </a:lnTo>
                    <a:lnTo>
                      <a:pt x="950" y="1910"/>
                    </a:lnTo>
                    <a:lnTo>
                      <a:pt x="960" y="1948"/>
                    </a:lnTo>
                    <a:lnTo>
                      <a:pt x="970" y="1987"/>
                    </a:lnTo>
                    <a:lnTo>
                      <a:pt x="983" y="2025"/>
                    </a:lnTo>
                    <a:lnTo>
                      <a:pt x="998" y="2062"/>
                    </a:lnTo>
                    <a:lnTo>
                      <a:pt x="1014" y="2098"/>
                    </a:lnTo>
                    <a:lnTo>
                      <a:pt x="1032" y="2133"/>
                    </a:lnTo>
                    <a:lnTo>
                      <a:pt x="1052" y="2167"/>
                    </a:lnTo>
                    <a:lnTo>
                      <a:pt x="1072" y="2201"/>
                    </a:lnTo>
                    <a:lnTo>
                      <a:pt x="1095" y="2231"/>
                    </a:lnTo>
                    <a:lnTo>
                      <a:pt x="1120" y="2262"/>
                    </a:lnTo>
                    <a:lnTo>
                      <a:pt x="1144" y="2291"/>
                    </a:lnTo>
                    <a:lnTo>
                      <a:pt x="1172" y="2321"/>
                    </a:lnTo>
                    <a:lnTo>
                      <a:pt x="1200" y="2347"/>
                    </a:lnTo>
                    <a:lnTo>
                      <a:pt x="1229" y="2373"/>
                    </a:lnTo>
                    <a:lnTo>
                      <a:pt x="1260" y="2398"/>
                    </a:lnTo>
                    <a:lnTo>
                      <a:pt x="1292" y="2419"/>
                    </a:lnTo>
                    <a:lnTo>
                      <a:pt x="1326" y="2441"/>
                    </a:lnTo>
                    <a:lnTo>
                      <a:pt x="1360" y="2461"/>
                    </a:lnTo>
                    <a:lnTo>
                      <a:pt x="1393" y="2478"/>
                    </a:lnTo>
                    <a:lnTo>
                      <a:pt x="1430" y="2494"/>
                    </a:lnTo>
                    <a:lnTo>
                      <a:pt x="1467" y="2510"/>
                    </a:lnTo>
                    <a:lnTo>
                      <a:pt x="1504" y="2522"/>
                    </a:lnTo>
                    <a:lnTo>
                      <a:pt x="1543" y="2533"/>
                    </a:lnTo>
                    <a:lnTo>
                      <a:pt x="1583" y="2542"/>
                    </a:lnTo>
                    <a:lnTo>
                      <a:pt x="1623" y="2550"/>
                    </a:lnTo>
                    <a:lnTo>
                      <a:pt x="1663" y="2554"/>
                    </a:lnTo>
                    <a:lnTo>
                      <a:pt x="1704" y="2558"/>
                    </a:lnTo>
                    <a:lnTo>
                      <a:pt x="1746" y="2559"/>
                    </a:lnTo>
                    <a:lnTo>
                      <a:pt x="1746" y="3493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1801" noProof="0" dirty="0"/>
              </a:p>
            </p:txBody>
          </p:sp>
          <p:sp>
            <p:nvSpPr>
              <p:cNvPr id="24" name="Freeform 27">
                <a:extLst>
                  <a:ext uri="{FF2B5EF4-FFF2-40B4-BE49-F238E27FC236}">
                    <a16:creationId xmlns:a16="http://schemas.microsoft.com/office/drawing/2014/main" id="{7ED97A46-131E-497B-B782-D4AD9EE0FB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3237" y="3378423"/>
                <a:ext cx="902350" cy="1806113"/>
              </a:xfrm>
              <a:custGeom>
                <a:avLst/>
                <a:gdLst/>
                <a:ahLst/>
                <a:cxnLst>
                  <a:cxn ang="0">
                    <a:pos x="1278" y="2558"/>
                  </a:cxn>
                  <a:cxn ang="0">
                    <a:pos x="1147" y="2552"/>
                  </a:cxn>
                  <a:cxn ang="0">
                    <a:pos x="1021" y="2532"/>
                  </a:cxn>
                  <a:cxn ang="0">
                    <a:pos x="898" y="2501"/>
                  </a:cxn>
                  <a:cxn ang="0">
                    <a:pos x="781" y="2458"/>
                  </a:cxn>
                  <a:cxn ang="0">
                    <a:pos x="669" y="2404"/>
                  </a:cxn>
                  <a:cxn ang="0">
                    <a:pos x="562" y="2340"/>
                  </a:cxn>
                  <a:cxn ang="0">
                    <a:pos x="464" y="2266"/>
                  </a:cxn>
                  <a:cxn ang="0">
                    <a:pos x="373" y="2184"/>
                  </a:cxn>
                  <a:cxn ang="0">
                    <a:pos x="290" y="2092"/>
                  </a:cxn>
                  <a:cxn ang="0">
                    <a:pos x="218" y="1994"/>
                  </a:cxn>
                  <a:cxn ang="0">
                    <a:pos x="153" y="1889"/>
                  </a:cxn>
                  <a:cxn ang="0">
                    <a:pos x="99" y="1777"/>
                  </a:cxn>
                  <a:cxn ang="0">
                    <a:pos x="56" y="1660"/>
                  </a:cxn>
                  <a:cxn ang="0">
                    <a:pos x="24" y="1537"/>
                  </a:cxn>
                  <a:cxn ang="0">
                    <a:pos x="6" y="1409"/>
                  </a:cxn>
                  <a:cxn ang="0">
                    <a:pos x="0" y="1278"/>
                  </a:cxn>
                  <a:cxn ang="0">
                    <a:pos x="1" y="1214"/>
                  </a:cxn>
                  <a:cxn ang="0">
                    <a:pos x="13" y="1085"/>
                  </a:cxn>
                  <a:cxn ang="0">
                    <a:pos x="40" y="958"/>
                  </a:cxn>
                  <a:cxn ang="0">
                    <a:pos x="76" y="838"/>
                  </a:cxn>
                  <a:cxn ang="0">
                    <a:pos x="126" y="725"/>
                  </a:cxn>
                  <a:cxn ang="0">
                    <a:pos x="184" y="615"/>
                  </a:cxn>
                  <a:cxn ang="0">
                    <a:pos x="253" y="514"/>
                  </a:cxn>
                  <a:cxn ang="0">
                    <a:pos x="332" y="419"/>
                  </a:cxn>
                  <a:cxn ang="0">
                    <a:pos x="418" y="332"/>
                  </a:cxn>
                  <a:cxn ang="0">
                    <a:pos x="513" y="254"/>
                  </a:cxn>
                  <a:cxn ang="0">
                    <a:pos x="615" y="185"/>
                  </a:cxn>
                  <a:cxn ang="0">
                    <a:pos x="724" y="126"/>
                  </a:cxn>
                  <a:cxn ang="0">
                    <a:pos x="838" y="77"/>
                  </a:cxn>
                  <a:cxn ang="0">
                    <a:pos x="958" y="40"/>
                  </a:cxn>
                  <a:cxn ang="0">
                    <a:pos x="1084" y="14"/>
                  </a:cxn>
                  <a:cxn ang="0">
                    <a:pos x="1211" y="2"/>
                  </a:cxn>
                </a:cxnLst>
                <a:rect l="0" t="0" r="r" b="b"/>
                <a:pathLst>
                  <a:path w="1278" h="2558">
                    <a:moveTo>
                      <a:pt x="1278" y="2558"/>
                    </a:moveTo>
                    <a:lnTo>
                      <a:pt x="1278" y="2558"/>
                    </a:lnTo>
                    <a:lnTo>
                      <a:pt x="1211" y="2557"/>
                    </a:lnTo>
                    <a:lnTo>
                      <a:pt x="1147" y="2552"/>
                    </a:lnTo>
                    <a:lnTo>
                      <a:pt x="1084" y="2544"/>
                    </a:lnTo>
                    <a:lnTo>
                      <a:pt x="1021" y="2532"/>
                    </a:lnTo>
                    <a:lnTo>
                      <a:pt x="958" y="2518"/>
                    </a:lnTo>
                    <a:lnTo>
                      <a:pt x="898" y="2501"/>
                    </a:lnTo>
                    <a:lnTo>
                      <a:pt x="838" y="2481"/>
                    </a:lnTo>
                    <a:lnTo>
                      <a:pt x="781" y="2458"/>
                    </a:lnTo>
                    <a:lnTo>
                      <a:pt x="724" y="2432"/>
                    </a:lnTo>
                    <a:lnTo>
                      <a:pt x="669" y="2404"/>
                    </a:lnTo>
                    <a:lnTo>
                      <a:pt x="615" y="2374"/>
                    </a:lnTo>
                    <a:lnTo>
                      <a:pt x="562" y="2340"/>
                    </a:lnTo>
                    <a:lnTo>
                      <a:pt x="513" y="2304"/>
                    </a:lnTo>
                    <a:lnTo>
                      <a:pt x="464" y="2266"/>
                    </a:lnTo>
                    <a:lnTo>
                      <a:pt x="418" y="2226"/>
                    </a:lnTo>
                    <a:lnTo>
                      <a:pt x="373" y="2184"/>
                    </a:lnTo>
                    <a:lnTo>
                      <a:pt x="332" y="2140"/>
                    </a:lnTo>
                    <a:lnTo>
                      <a:pt x="290" y="2092"/>
                    </a:lnTo>
                    <a:lnTo>
                      <a:pt x="253" y="2044"/>
                    </a:lnTo>
                    <a:lnTo>
                      <a:pt x="218" y="1994"/>
                    </a:lnTo>
                    <a:lnTo>
                      <a:pt x="184" y="1943"/>
                    </a:lnTo>
                    <a:lnTo>
                      <a:pt x="153" y="1889"/>
                    </a:lnTo>
                    <a:lnTo>
                      <a:pt x="126" y="1834"/>
                    </a:lnTo>
                    <a:lnTo>
                      <a:pt x="99" y="1777"/>
                    </a:lnTo>
                    <a:lnTo>
                      <a:pt x="76" y="1718"/>
                    </a:lnTo>
                    <a:lnTo>
                      <a:pt x="56" y="1660"/>
                    </a:lnTo>
                    <a:lnTo>
                      <a:pt x="40" y="1598"/>
                    </a:lnTo>
                    <a:lnTo>
                      <a:pt x="24" y="1537"/>
                    </a:lnTo>
                    <a:lnTo>
                      <a:pt x="13" y="1474"/>
                    </a:lnTo>
                    <a:lnTo>
                      <a:pt x="6" y="1409"/>
                    </a:lnTo>
                    <a:lnTo>
                      <a:pt x="1" y="1345"/>
                    </a:lnTo>
                    <a:lnTo>
                      <a:pt x="0" y="1278"/>
                    </a:lnTo>
                    <a:lnTo>
                      <a:pt x="0" y="1278"/>
                    </a:lnTo>
                    <a:lnTo>
                      <a:pt x="1" y="1214"/>
                    </a:lnTo>
                    <a:lnTo>
                      <a:pt x="6" y="1148"/>
                    </a:lnTo>
                    <a:lnTo>
                      <a:pt x="13" y="1085"/>
                    </a:lnTo>
                    <a:lnTo>
                      <a:pt x="24" y="1022"/>
                    </a:lnTo>
                    <a:lnTo>
                      <a:pt x="40" y="958"/>
                    </a:lnTo>
                    <a:lnTo>
                      <a:pt x="56" y="898"/>
                    </a:lnTo>
                    <a:lnTo>
                      <a:pt x="76" y="838"/>
                    </a:lnTo>
                    <a:lnTo>
                      <a:pt x="99" y="782"/>
                    </a:lnTo>
                    <a:lnTo>
                      <a:pt x="126" y="725"/>
                    </a:lnTo>
                    <a:lnTo>
                      <a:pt x="153" y="669"/>
                    </a:lnTo>
                    <a:lnTo>
                      <a:pt x="184" y="615"/>
                    </a:lnTo>
                    <a:lnTo>
                      <a:pt x="218" y="563"/>
                    </a:lnTo>
                    <a:lnTo>
                      <a:pt x="253" y="514"/>
                    </a:lnTo>
                    <a:lnTo>
                      <a:pt x="290" y="465"/>
                    </a:lnTo>
                    <a:lnTo>
                      <a:pt x="332" y="419"/>
                    </a:lnTo>
                    <a:lnTo>
                      <a:pt x="373" y="374"/>
                    </a:lnTo>
                    <a:lnTo>
                      <a:pt x="418" y="332"/>
                    </a:lnTo>
                    <a:lnTo>
                      <a:pt x="464" y="292"/>
                    </a:lnTo>
                    <a:lnTo>
                      <a:pt x="513" y="254"/>
                    </a:lnTo>
                    <a:lnTo>
                      <a:pt x="562" y="219"/>
                    </a:lnTo>
                    <a:lnTo>
                      <a:pt x="615" y="185"/>
                    </a:lnTo>
                    <a:lnTo>
                      <a:pt x="669" y="154"/>
                    </a:lnTo>
                    <a:lnTo>
                      <a:pt x="724" y="126"/>
                    </a:lnTo>
                    <a:lnTo>
                      <a:pt x="781" y="100"/>
                    </a:lnTo>
                    <a:lnTo>
                      <a:pt x="838" y="77"/>
                    </a:lnTo>
                    <a:lnTo>
                      <a:pt x="898" y="57"/>
                    </a:lnTo>
                    <a:lnTo>
                      <a:pt x="958" y="40"/>
                    </a:lnTo>
                    <a:lnTo>
                      <a:pt x="1021" y="26"/>
                    </a:lnTo>
                    <a:lnTo>
                      <a:pt x="1084" y="14"/>
                    </a:lnTo>
                    <a:lnTo>
                      <a:pt x="1147" y="6"/>
                    </a:lnTo>
                    <a:lnTo>
                      <a:pt x="1211" y="2"/>
                    </a:lnTo>
                    <a:lnTo>
                      <a:pt x="1278" y="0"/>
                    </a:lnTo>
                  </a:path>
                </a:pathLst>
              </a:custGeom>
              <a:noFill/>
              <a:ln w="12700" cap="flat" cmpd="sng" algn="ctr">
                <a:solidFill>
                  <a:schemeClr val="accent4"/>
                </a:solidFill>
                <a:prstDash val="lgDash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1801" noProof="0"/>
              </a:p>
            </p:txBody>
          </p:sp>
        </p:grpSp>
        <p:grpSp>
          <p:nvGrpSpPr>
            <p:cNvPr id="8" name="Group 13">
              <a:extLst>
                <a:ext uri="{FF2B5EF4-FFF2-40B4-BE49-F238E27FC236}">
                  <a16:creationId xmlns:a16="http://schemas.microsoft.com/office/drawing/2014/main" id="{51BD5918-9B51-448F-9715-0A7E8777BAB1}"/>
                </a:ext>
              </a:extLst>
            </p:cNvPr>
            <p:cNvGrpSpPr/>
            <p:nvPr/>
          </p:nvGrpSpPr>
          <p:grpSpPr>
            <a:xfrm rot="16200000">
              <a:off x="4231840" y="2515040"/>
              <a:ext cx="1232788" cy="2466989"/>
              <a:chOff x="292799" y="3047985"/>
              <a:chExt cx="1232788" cy="2466989"/>
            </a:xfrm>
          </p:grpSpPr>
          <p:sp>
            <p:nvSpPr>
              <p:cNvPr id="21" name="Freeform 5">
                <a:extLst>
                  <a:ext uri="{FF2B5EF4-FFF2-40B4-BE49-F238E27FC236}">
                    <a16:creationId xmlns:a16="http://schemas.microsoft.com/office/drawing/2014/main" id="{21035402-F15D-462E-AA2F-10DE26AF25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799" y="3047985"/>
                <a:ext cx="1232788" cy="2466989"/>
              </a:xfrm>
              <a:custGeom>
                <a:avLst/>
                <a:gdLst/>
                <a:ahLst/>
                <a:cxnLst>
                  <a:cxn ang="0">
                    <a:pos x="1656" y="3490"/>
                  </a:cxn>
                  <a:cxn ang="0">
                    <a:pos x="1481" y="3471"/>
                  </a:cxn>
                  <a:cxn ang="0">
                    <a:pos x="1310" y="3437"/>
                  </a:cxn>
                  <a:cxn ang="0">
                    <a:pos x="1146" y="3387"/>
                  </a:cxn>
                  <a:cxn ang="0">
                    <a:pos x="990" y="3319"/>
                  </a:cxn>
                  <a:cxn ang="0">
                    <a:pos x="841" y="3239"/>
                  </a:cxn>
                  <a:cxn ang="0">
                    <a:pos x="703" y="3145"/>
                  </a:cxn>
                  <a:cxn ang="0">
                    <a:pos x="572" y="3037"/>
                  </a:cxn>
                  <a:cxn ang="0">
                    <a:pos x="454" y="2919"/>
                  </a:cxn>
                  <a:cxn ang="0">
                    <a:pos x="348" y="2790"/>
                  </a:cxn>
                  <a:cxn ang="0">
                    <a:pos x="254" y="2651"/>
                  </a:cxn>
                  <a:cxn ang="0">
                    <a:pos x="172" y="2502"/>
                  </a:cxn>
                  <a:cxn ang="0">
                    <a:pos x="106" y="2345"/>
                  </a:cxn>
                  <a:cxn ang="0">
                    <a:pos x="55" y="2182"/>
                  </a:cxn>
                  <a:cxn ang="0">
                    <a:pos x="20" y="2012"/>
                  </a:cxn>
                  <a:cxn ang="0">
                    <a:pos x="3" y="1836"/>
                  </a:cxn>
                  <a:cxn ang="0">
                    <a:pos x="0" y="1701"/>
                  </a:cxn>
                  <a:cxn ang="0">
                    <a:pos x="14" y="1524"/>
                  </a:cxn>
                  <a:cxn ang="0">
                    <a:pos x="45" y="1352"/>
                  </a:cxn>
                  <a:cxn ang="0">
                    <a:pos x="92" y="1187"/>
                  </a:cxn>
                  <a:cxn ang="0">
                    <a:pos x="155" y="1029"/>
                  </a:cxn>
                  <a:cxn ang="0">
                    <a:pos x="232" y="878"/>
                  </a:cxn>
                  <a:cxn ang="0">
                    <a:pos x="323" y="736"/>
                  </a:cxn>
                  <a:cxn ang="0">
                    <a:pos x="426" y="604"/>
                  </a:cxn>
                  <a:cxn ang="0">
                    <a:pos x="541" y="483"/>
                  </a:cxn>
                  <a:cxn ang="0">
                    <a:pos x="669" y="373"/>
                  </a:cxn>
                  <a:cxn ang="0">
                    <a:pos x="806" y="275"/>
                  </a:cxn>
                  <a:cxn ang="0">
                    <a:pos x="952" y="192"/>
                  </a:cxn>
                  <a:cxn ang="0">
                    <a:pos x="1106" y="121"/>
                  </a:cxn>
                  <a:cxn ang="0">
                    <a:pos x="1269" y="66"/>
                  </a:cxn>
                  <a:cxn ang="0">
                    <a:pos x="1438" y="27"/>
                  </a:cxn>
                  <a:cxn ang="0">
                    <a:pos x="1612" y="4"/>
                  </a:cxn>
                  <a:cxn ang="0">
                    <a:pos x="1746" y="933"/>
                  </a:cxn>
                  <a:cxn ang="0">
                    <a:pos x="1623" y="942"/>
                  </a:cxn>
                  <a:cxn ang="0">
                    <a:pos x="1467" y="982"/>
                  </a:cxn>
                  <a:cxn ang="0">
                    <a:pos x="1326" y="1052"/>
                  </a:cxn>
                  <a:cxn ang="0">
                    <a:pos x="1200" y="1144"/>
                  </a:cxn>
                  <a:cxn ang="0">
                    <a:pos x="1095" y="1259"/>
                  </a:cxn>
                  <a:cxn ang="0">
                    <a:pos x="1014" y="1395"/>
                  </a:cxn>
                  <a:cxn ang="0">
                    <a:pos x="960" y="1544"/>
                  </a:cxn>
                  <a:cxn ang="0">
                    <a:pos x="935" y="1704"/>
                  </a:cxn>
                  <a:cxn ang="0">
                    <a:pos x="938" y="1828"/>
                  </a:cxn>
                  <a:cxn ang="0">
                    <a:pos x="970" y="1987"/>
                  </a:cxn>
                  <a:cxn ang="0">
                    <a:pos x="1032" y="2133"/>
                  </a:cxn>
                  <a:cxn ang="0">
                    <a:pos x="1120" y="2262"/>
                  </a:cxn>
                  <a:cxn ang="0">
                    <a:pos x="1229" y="2373"/>
                  </a:cxn>
                  <a:cxn ang="0">
                    <a:pos x="1360" y="2461"/>
                  </a:cxn>
                  <a:cxn ang="0">
                    <a:pos x="1504" y="2522"/>
                  </a:cxn>
                  <a:cxn ang="0">
                    <a:pos x="1663" y="2554"/>
                  </a:cxn>
                </a:cxnLst>
                <a:rect l="0" t="0" r="r" b="b"/>
                <a:pathLst>
                  <a:path w="1746" h="3493">
                    <a:moveTo>
                      <a:pt x="1746" y="3493"/>
                    </a:moveTo>
                    <a:lnTo>
                      <a:pt x="1746" y="3493"/>
                    </a:lnTo>
                    <a:lnTo>
                      <a:pt x="1701" y="3491"/>
                    </a:lnTo>
                    <a:lnTo>
                      <a:pt x="1656" y="3490"/>
                    </a:lnTo>
                    <a:lnTo>
                      <a:pt x="1612" y="3487"/>
                    </a:lnTo>
                    <a:lnTo>
                      <a:pt x="1567" y="3484"/>
                    </a:lnTo>
                    <a:lnTo>
                      <a:pt x="1524" y="3477"/>
                    </a:lnTo>
                    <a:lnTo>
                      <a:pt x="1481" y="3471"/>
                    </a:lnTo>
                    <a:lnTo>
                      <a:pt x="1438" y="3465"/>
                    </a:lnTo>
                    <a:lnTo>
                      <a:pt x="1395" y="3456"/>
                    </a:lnTo>
                    <a:lnTo>
                      <a:pt x="1352" y="3447"/>
                    </a:lnTo>
                    <a:lnTo>
                      <a:pt x="1310" y="3437"/>
                    </a:lnTo>
                    <a:lnTo>
                      <a:pt x="1269" y="3425"/>
                    </a:lnTo>
                    <a:lnTo>
                      <a:pt x="1227" y="3413"/>
                    </a:lnTo>
                    <a:lnTo>
                      <a:pt x="1187" y="3400"/>
                    </a:lnTo>
                    <a:lnTo>
                      <a:pt x="1146" y="3387"/>
                    </a:lnTo>
                    <a:lnTo>
                      <a:pt x="1106" y="3371"/>
                    </a:lnTo>
                    <a:lnTo>
                      <a:pt x="1067" y="3354"/>
                    </a:lnTo>
                    <a:lnTo>
                      <a:pt x="1029" y="3337"/>
                    </a:lnTo>
                    <a:lnTo>
                      <a:pt x="990" y="3319"/>
                    </a:lnTo>
                    <a:lnTo>
                      <a:pt x="952" y="3301"/>
                    </a:lnTo>
                    <a:lnTo>
                      <a:pt x="915" y="3281"/>
                    </a:lnTo>
                    <a:lnTo>
                      <a:pt x="878" y="3261"/>
                    </a:lnTo>
                    <a:lnTo>
                      <a:pt x="841" y="3239"/>
                    </a:lnTo>
                    <a:lnTo>
                      <a:pt x="806" y="3217"/>
                    </a:lnTo>
                    <a:lnTo>
                      <a:pt x="771" y="3193"/>
                    </a:lnTo>
                    <a:lnTo>
                      <a:pt x="737" y="3170"/>
                    </a:lnTo>
                    <a:lnTo>
                      <a:pt x="703" y="3145"/>
                    </a:lnTo>
                    <a:lnTo>
                      <a:pt x="669" y="3119"/>
                    </a:lnTo>
                    <a:lnTo>
                      <a:pt x="637" y="3093"/>
                    </a:lnTo>
                    <a:lnTo>
                      <a:pt x="604" y="3065"/>
                    </a:lnTo>
                    <a:lnTo>
                      <a:pt x="572" y="3037"/>
                    </a:lnTo>
                    <a:lnTo>
                      <a:pt x="541" y="3010"/>
                    </a:lnTo>
                    <a:lnTo>
                      <a:pt x="512" y="2981"/>
                    </a:lnTo>
                    <a:lnTo>
                      <a:pt x="483" y="2950"/>
                    </a:lnTo>
                    <a:lnTo>
                      <a:pt x="454" y="2919"/>
                    </a:lnTo>
                    <a:lnTo>
                      <a:pt x="426" y="2888"/>
                    </a:lnTo>
                    <a:lnTo>
                      <a:pt x="400" y="2856"/>
                    </a:lnTo>
                    <a:lnTo>
                      <a:pt x="374" y="2824"/>
                    </a:lnTo>
                    <a:lnTo>
                      <a:pt x="348" y="2790"/>
                    </a:lnTo>
                    <a:lnTo>
                      <a:pt x="323" y="2756"/>
                    </a:lnTo>
                    <a:lnTo>
                      <a:pt x="298" y="2722"/>
                    </a:lnTo>
                    <a:lnTo>
                      <a:pt x="275" y="2687"/>
                    </a:lnTo>
                    <a:lnTo>
                      <a:pt x="254" y="2651"/>
                    </a:lnTo>
                    <a:lnTo>
                      <a:pt x="232" y="2614"/>
                    </a:lnTo>
                    <a:lnTo>
                      <a:pt x="211" y="2578"/>
                    </a:lnTo>
                    <a:lnTo>
                      <a:pt x="191" y="2541"/>
                    </a:lnTo>
                    <a:lnTo>
                      <a:pt x="172" y="2502"/>
                    </a:lnTo>
                    <a:lnTo>
                      <a:pt x="155" y="2464"/>
                    </a:lnTo>
                    <a:lnTo>
                      <a:pt x="137" y="2425"/>
                    </a:lnTo>
                    <a:lnTo>
                      <a:pt x="121" y="2385"/>
                    </a:lnTo>
                    <a:lnTo>
                      <a:pt x="106" y="2345"/>
                    </a:lnTo>
                    <a:lnTo>
                      <a:pt x="92" y="2305"/>
                    </a:lnTo>
                    <a:lnTo>
                      <a:pt x="78" y="2265"/>
                    </a:lnTo>
                    <a:lnTo>
                      <a:pt x="66" y="2224"/>
                    </a:lnTo>
                    <a:lnTo>
                      <a:pt x="55" y="2182"/>
                    </a:lnTo>
                    <a:lnTo>
                      <a:pt x="45" y="2139"/>
                    </a:lnTo>
                    <a:lnTo>
                      <a:pt x="35" y="2098"/>
                    </a:lnTo>
                    <a:lnTo>
                      <a:pt x="28" y="2055"/>
                    </a:lnTo>
                    <a:lnTo>
                      <a:pt x="20" y="2012"/>
                    </a:lnTo>
                    <a:lnTo>
                      <a:pt x="14" y="1968"/>
                    </a:lnTo>
                    <a:lnTo>
                      <a:pt x="9" y="1924"/>
                    </a:lnTo>
                    <a:lnTo>
                      <a:pt x="5" y="1881"/>
                    </a:lnTo>
                    <a:lnTo>
                      <a:pt x="3" y="1836"/>
                    </a:lnTo>
                    <a:lnTo>
                      <a:pt x="0" y="1792"/>
                    </a:lnTo>
                    <a:lnTo>
                      <a:pt x="0" y="1745"/>
                    </a:lnTo>
                    <a:lnTo>
                      <a:pt x="0" y="1745"/>
                    </a:lnTo>
                    <a:lnTo>
                      <a:pt x="0" y="1701"/>
                    </a:lnTo>
                    <a:lnTo>
                      <a:pt x="3" y="1656"/>
                    </a:lnTo>
                    <a:lnTo>
                      <a:pt x="5" y="1612"/>
                    </a:lnTo>
                    <a:lnTo>
                      <a:pt x="9" y="1567"/>
                    </a:lnTo>
                    <a:lnTo>
                      <a:pt x="14" y="1524"/>
                    </a:lnTo>
                    <a:lnTo>
                      <a:pt x="20" y="1481"/>
                    </a:lnTo>
                    <a:lnTo>
                      <a:pt x="28" y="1438"/>
                    </a:lnTo>
                    <a:lnTo>
                      <a:pt x="35" y="1395"/>
                    </a:lnTo>
                    <a:lnTo>
                      <a:pt x="45" y="1352"/>
                    </a:lnTo>
                    <a:lnTo>
                      <a:pt x="55" y="1310"/>
                    </a:lnTo>
                    <a:lnTo>
                      <a:pt x="66" y="1269"/>
                    </a:lnTo>
                    <a:lnTo>
                      <a:pt x="78" y="1227"/>
                    </a:lnTo>
                    <a:lnTo>
                      <a:pt x="92" y="1187"/>
                    </a:lnTo>
                    <a:lnTo>
                      <a:pt x="106" y="1146"/>
                    </a:lnTo>
                    <a:lnTo>
                      <a:pt x="121" y="1107"/>
                    </a:lnTo>
                    <a:lnTo>
                      <a:pt x="137" y="1067"/>
                    </a:lnTo>
                    <a:lnTo>
                      <a:pt x="155" y="1029"/>
                    </a:lnTo>
                    <a:lnTo>
                      <a:pt x="172" y="990"/>
                    </a:lnTo>
                    <a:lnTo>
                      <a:pt x="191" y="952"/>
                    </a:lnTo>
                    <a:lnTo>
                      <a:pt x="211" y="915"/>
                    </a:lnTo>
                    <a:lnTo>
                      <a:pt x="232" y="878"/>
                    </a:lnTo>
                    <a:lnTo>
                      <a:pt x="254" y="841"/>
                    </a:lnTo>
                    <a:lnTo>
                      <a:pt x="275" y="806"/>
                    </a:lnTo>
                    <a:lnTo>
                      <a:pt x="298" y="770"/>
                    </a:lnTo>
                    <a:lnTo>
                      <a:pt x="323" y="736"/>
                    </a:lnTo>
                    <a:lnTo>
                      <a:pt x="348" y="703"/>
                    </a:lnTo>
                    <a:lnTo>
                      <a:pt x="374" y="669"/>
                    </a:lnTo>
                    <a:lnTo>
                      <a:pt x="400" y="636"/>
                    </a:lnTo>
                    <a:lnTo>
                      <a:pt x="426" y="604"/>
                    </a:lnTo>
                    <a:lnTo>
                      <a:pt x="454" y="572"/>
                    </a:lnTo>
                    <a:lnTo>
                      <a:pt x="483" y="543"/>
                    </a:lnTo>
                    <a:lnTo>
                      <a:pt x="512" y="512"/>
                    </a:lnTo>
                    <a:lnTo>
                      <a:pt x="541" y="483"/>
                    </a:lnTo>
                    <a:lnTo>
                      <a:pt x="572" y="453"/>
                    </a:lnTo>
                    <a:lnTo>
                      <a:pt x="604" y="426"/>
                    </a:lnTo>
                    <a:lnTo>
                      <a:pt x="637" y="399"/>
                    </a:lnTo>
                    <a:lnTo>
                      <a:pt x="669" y="373"/>
                    </a:lnTo>
                    <a:lnTo>
                      <a:pt x="703" y="347"/>
                    </a:lnTo>
                    <a:lnTo>
                      <a:pt x="737" y="323"/>
                    </a:lnTo>
                    <a:lnTo>
                      <a:pt x="771" y="298"/>
                    </a:lnTo>
                    <a:lnTo>
                      <a:pt x="806" y="275"/>
                    </a:lnTo>
                    <a:lnTo>
                      <a:pt x="841" y="253"/>
                    </a:lnTo>
                    <a:lnTo>
                      <a:pt x="878" y="232"/>
                    </a:lnTo>
                    <a:lnTo>
                      <a:pt x="915" y="210"/>
                    </a:lnTo>
                    <a:lnTo>
                      <a:pt x="952" y="192"/>
                    </a:lnTo>
                    <a:lnTo>
                      <a:pt x="990" y="172"/>
                    </a:lnTo>
                    <a:lnTo>
                      <a:pt x="1029" y="155"/>
                    </a:lnTo>
                    <a:lnTo>
                      <a:pt x="1067" y="136"/>
                    </a:lnTo>
                    <a:lnTo>
                      <a:pt x="1106" y="121"/>
                    </a:lnTo>
                    <a:lnTo>
                      <a:pt x="1146" y="106"/>
                    </a:lnTo>
                    <a:lnTo>
                      <a:pt x="1187" y="92"/>
                    </a:lnTo>
                    <a:lnTo>
                      <a:pt x="1227" y="78"/>
                    </a:lnTo>
                    <a:lnTo>
                      <a:pt x="1269" y="66"/>
                    </a:lnTo>
                    <a:lnTo>
                      <a:pt x="1310" y="55"/>
                    </a:lnTo>
                    <a:lnTo>
                      <a:pt x="1352" y="44"/>
                    </a:lnTo>
                    <a:lnTo>
                      <a:pt x="1395" y="35"/>
                    </a:lnTo>
                    <a:lnTo>
                      <a:pt x="1438" y="27"/>
                    </a:lnTo>
                    <a:lnTo>
                      <a:pt x="1481" y="20"/>
                    </a:lnTo>
                    <a:lnTo>
                      <a:pt x="1524" y="13"/>
                    </a:lnTo>
                    <a:lnTo>
                      <a:pt x="1567" y="9"/>
                    </a:lnTo>
                    <a:lnTo>
                      <a:pt x="1612" y="4"/>
                    </a:lnTo>
                    <a:lnTo>
                      <a:pt x="1656" y="3"/>
                    </a:lnTo>
                    <a:lnTo>
                      <a:pt x="1701" y="1"/>
                    </a:lnTo>
                    <a:lnTo>
                      <a:pt x="1746" y="0"/>
                    </a:lnTo>
                    <a:lnTo>
                      <a:pt x="1746" y="933"/>
                    </a:lnTo>
                    <a:lnTo>
                      <a:pt x="1746" y="933"/>
                    </a:lnTo>
                    <a:lnTo>
                      <a:pt x="1704" y="935"/>
                    </a:lnTo>
                    <a:lnTo>
                      <a:pt x="1663" y="938"/>
                    </a:lnTo>
                    <a:lnTo>
                      <a:pt x="1623" y="942"/>
                    </a:lnTo>
                    <a:lnTo>
                      <a:pt x="1583" y="950"/>
                    </a:lnTo>
                    <a:lnTo>
                      <a:pt x="1543" y="959"/>
                    </a:lnTo>
                    <a:lnTo>
                      <a:pt x="1504" y="970"/>
                    </a:lnTo>
                    <a:lnTo>
                      <a:pt x="1467" y="982"/>
                    </a:lnTo>
                    <a:lnTo>
                      <a:pt x="1430" y="998"/>
                    </a:lnTo>
                    <a:lnTo>
                      <a:pt x="1393" y="1013"/>
                    </a:lnTo>
                    <a:lnTo>
                      <a:pt x="1360" y="1032"/>
                    </a:lnTo>
                    <a:lnTo>
                      <a:pt x="1326" y="1052"/>
                    </a:lnTo>
                    <a:lnTo>
                      <a:pt x="1292" y="1072"/>
                    </a:lnTo>
                    <a:lnTo>
                      <a:pt x="1260" y="1095"/>
                    </a:lnTo>
                    <a:lnTo>
                      <a:pt x="1229" y="1119"/>
                    </a:lnTo>
                    <a:lnTo>
                      <a:pt x="1200" y="1144"/>
                    </a:lnTo>
                    <a:lnTo>
                      <a:pt x="1172" y="1172"/>
                    </a:lnTo>
                    <a:lnTo>
                      <a:pt x="1144" y="1199"/>
                    </a:lnTo>
                    <a:lnTo>
                      <a:pt x="1120" y="1230"/>
                    </a:lnTo>
                    <a:lnTo>
                      <a:pt x="1095" y="1259"/>
                    </a:lnTo>
                    <a:lnTo>
                      <a:pt x="1072" y="1292"/>
                    </a:lnTo>
                    <a:lnTo>
                      <a:pt x="1052" y="1325"/>
                    </a:lnTo>
                    <a:lnTo>
                      <a:pt x="1032" y="1359"/>
                    </a:lnTo>
                    <a:lnTo>
                      <a:pt x="1014" y="1395"/>
                    </a:lnTo>
                    <a:lnTo>
                      <a:pt x="998" y="1430"/>
                    </a:lnTo>
                    <a:lnTo>
                      <a:pt x="983" y="1467"/>
                    </a:lnTo>
                    <a:lnTo>
                      <a:pt x="970" y="1504"/>
                    </a:lnTo>
                    <a:lnTo>
                      <a:pt x="960" y="1544"/>
                    </a:lnTo>
                    <a:lnTo>
                      <a:pt x="950" y="1582"/>
                    </a:lnTo>
                    <a:lnTo>
                      <a:pt x="943" y="1622"/>
                    </a:lnTo>
                    <a:lnTo>
                      <a:pt x="938" y="1662"/>
                    </a:lnTo>
                    <a:lnTo>
                      <a:pt x="935" y="1704"/>
                    </a:lnTo>
                    <a:lnTo>
                      <a:pt x="934" y="1745"/>
                    </a:lnTo>
                    <a:lnTo>
                      <a:pt x="934" y="1745"/>
                    </a:lnTo>
                    <a:lnTo>
                      <a:pt x="935" y="1788"/>
                    </a:lnTo>
                    <a:lnTo>
                      <a:pt x="938" y="1828"/>
                    </a:lnTo>
                    <a:lnTo>
                      <a:pt x="943" y="1870"/>
                    </a:lnTo>
                    <a:lnTo>
                      <a:pt x="950" y="1910"/>
                    </a:lnTo>
                    <a:lnTo>
                      <a:pt x="960" y="1948"/>
                    </a:lnTo>
                    <a:lnTo>
                      <a:pt x="970" y="1987"/>
                    </a:lnTo>
                    <a:lnTo>
                      <a:pt x="983" y="2025"/>
                    </a:lnTo>
                    <a:lnTo>
                      <a:pt x="998" y="2062"/>
                    </a:lnTo>
                    <a:lnTo>
                      <a:pt x="1014" y="2098"/>
                    </a:lnTo>
                    <a:lnTo>
                      <a:pt x="1032" y="2133"/>
                    </a:lnTo>
                    <a:lnTo>
                      <a:pt x="1052" y="2167"/>
                    </a:lnTo>
                    <a:lnTo>
                      <a:pt x="1072" y="2201"/>
                    </a:lnTo>
                    <a:lnTo>
                      <a:pt x="1095" y="2231"/>
                    </a:lnTo>
                    <a:lnTo>
                      <a:pt x="1120" y="2262"/>
                    </a:lnTo>
                    <a:lnTo>
                      <a:pt x="1144" y="2291"/>
                    </a:lnTo>
                    <a:lnTo>
                      <a:pt x="1172" y="2321"/>
                    </a:lnTo>
                    <a:lnTo>
                      <a:pt x="1200" y="2347"/>
                    </a:lnTo>
                    <a:lnTo>
                      <a:pt x="1229" y="2373"/>
                    </a:lnTo>
                    <a:lnTo>
                      <a:pt x="1260" y="2398"/>
                    </a:lnTo>
                    <a:lnTo>
                      <a:pt x="1292" y="2419"/>
                    </a:lnTo>
                    <a:lnTo>
                      <a:pt x="1326" y="2441"/>
                    </a:lnTo>
                    <a:lnTo>
                      <a:pt x="1360" y="2461"/>
                    </a:lnTo>
                    <a:lnTo>
                      <a:pt x="1393" y="2478"/>
                    </a:lnTo>
                    <a:lnTo>
                      <a:pt x="1430" y="2494"/>
                    </a:lnTo>
                    <a:lnTo>
                      <a:pt x="1467" y="2510"/>
                    </a:lnTo>
                    <a:lnTo>
                      <a:pt x="1504" y="2522"/>
                    </a:lnTo>
                    <a:lnTo>
                      <a:pt x="1543" y="2533"/>
                    </a:lnTo>
                    <a:lnTo>
                      <a:pt x="1583" y="2542"/>
                    </a:lnTo>
                    <a:lnTo>
                      <a:pt x="1623" y="2550"/>
                    </a:lnTo>
                    <a:lnTo>
                      <a:pt x="1663" y="2554"/>
                    </a:lnTo>
                    <a:lnTo>
                      <a:pt x="1704" y="2558"/>
                    </a:lnTo>
                    <a:lnTo>
                      <a:pt x="1746" y="2559"/>
                    </a:lnTo>
                    <a:lnTo>
                      <a:pt x="1746" y="3493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1801" noProof="0"/>
              </a:p>
            </p:txBody>
          </p:sp>
          <p:sp>
            <p:nvSpPr>
              <p:cNvPr id="22" name="Freeform 27">
                <a:extLst>
                  <a:ext uri="{FF2B5EF4-FFF2-40B4-BE49-F238E27FC236}">
                    <a16:creationId xmlns:a16="http://schemas.microsoft.com/office/drawing/2014/main" id="{62AE57B7-4AF7-4F93-980A-79A30DE612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3237" y="3378423"/>
                <a:ext cx="902350" cy="1806113"/>
              </a:xfrm>
              <a:custGeom>
                <a:avLst/>
                <a:gdLst/>
                <a:ahLst/>
                <a:cxnLst>
                  <a:cxn ang="0">
                    <a:pos x="1278" y="2558"/>
                  </a:cxn>
                  <a:cxn ang="0">
                    <a:pos x="1147" y="2552"/>
                  </a:cxn>
                  <a:cxn ang="0">
                    <a:pos x="1021" y="2532"/>
                  </a:cxn>
                  <a:cxn ang="0">
                    <a:pos x="898" y="2501"/>
                  </a:cxn>
                  <a:cxn ang="0">
                    <a:pos x="781" y="2458"/>
                  </a:cxn>
                  <a:cxn ang="0">
                    <a:pos x="669" y="2404"/>
                  </a:cxn>
                  <a:cxn ang="0">
                    <a:pos x="562" y="2340"/>
                  </a:cxn>
                  <a:cxn ang="0">
                    <a:pos x="464" y="2266"/>
                  </a:cxn>
                  <a:cxn ang="0">
                    <a:pos x="373" y="2184"/>
                  </a:cxn>
                  <a:cxn ang="0">
                    <a:pos x="290" y="2092"/>
                  </a:cxn>
                  <a:cxn ang="0">
                    <a:pos x="218" y="1994"/>
                  </a:cxn>
                  <a:cxn ang="0">
                    <a:pos x="153" y="1889"/>
                  </a:cxn>
                  <a:cxn ang="0">
                    <a:pos x="99" y="1777"/>
                  </a:cxn>
                  <a:cxn ang="0">
                    <a:pos x="56" y="1660"/>
                  </a:cxn>
                  <a:cxn ang="0">
                    <a:pos x="24" y="1537"/>
                  </a:cxn>
                  <a:cxn ang="0">
                    <a:pos x="6" y="1409"/>
                  </a:cxn>
                  <a:cxn ang="0">
                    <a:pos x="0" y="1278"/>
                  </a:cxn>
                  <a:cxn ang="0">
                    <a:pos x="1" y="1214"/>
                  </a:cxn>
                  <a:cxn ang="0">
                    <a:pos x="13" y="1085"/>
                  </a:cxn>
                  <a:cxn ang="0">
                    <a:pos x="40" y="958"/>
                  </a:cxn>
                  <a:cxn ang="0">
                    <a:pos x="76" y="838"/>
                  </a:cxn>
                  <a:cxn ang="0">
                    <a:pos x="126" y="725"/>
                  </a:cxn>
                  <a:cxn ang="0">
                    <a:pos x="184" y="615"/>
                  </a:cxn>
                  <a:cxn ang="0">
                    <a:pos x="253" y="514"/>
                  </a:cxn>
                  <a:cxn ang="0">
                    <a:pos x="332" y="419"/>
                  </a:cxn>
                  <a:cxn ang="0">
                    <a:pos x="418" y="332"/>
                  </a:cxn>
                  <a:cxn ang="0">
                    <a:pos x="513" y="254"/>
                  </a:cxn>
                  <a:cxn ang="0">
                    <a:pos x="615" y="185"/>
                  </a:cxn>
                  <a:cxn ang="0">
                    <a:pos x="724" y="126"/>
                  </a:cxn>
                  <a:cxn ang="0">
                    <a:pos x="838" y="77"/>
                  </a:cxn>
                  <a:cxn ang="0">
                    <a:pos x="958" y="40"/>
                  </a:cxn>
                  <a:cxn ang="0">
                    <a:pos x="1084" y="14"/>
                  </a:cxn>
                  <a:cxn ang="0">
                    <a:pos x="1211" y="2"/>
                  </a:cxn>
                </a:cxnLst>
                <a:rect l="0" t="0" r="r" b="b"/>
                <a:pathLst>
                  <a:path w="1278" h="2558">
                    <a:moveTo>
                      <a:pt x="1278" y="2558"/>
                    </a:moveTo>
                    <a:lnTo>
                      <a:pt x="1278" y="2558"/>
                    </a:lnTo>
                    <a:lnTo>
                      <a:pt x="1211" y="2557"/>
                    </a:lnTo>
                    <a:lnTo>
                      <a:pt x="1147" y="2552"/>
                    </a:lnTo>
                    <a:lnTo>
                      <a:pt x="1084" y="2544"/>
                    </a:lnTo>
                    <a:lnTo>
                      <a:pt x="1021" y="2532"/>
                    </a:lnTo>
                    <a:lnTo>
                      <a:pt x="958" y="2518"/>
                    </a:lnTo>
                    <a:lnTo>
                      <a:pt x="898" y="2501"/>
                    </a:lnTo>
                    <a:lnTo>
                      <a:pt x="838" y="2481"/>
                    </a:lnTo>
                    <a:lnTo>
                      <a:pt x="781" y="2458"/>
                    </a:lnTo>
                    <a:lnTo>
                      <a:pt x="724" y="2432"/>
                    </a:lnTo>
                    <a:lnTo>
                      <a:pt x="669" y="2404"/>
                    </a:lnTo>
                    <a:lnTo>
                      <a:pt x="615" y="2374"/>
                    </a:lnTo>
                    <a:lnTo>
                      <a:pt x="562" y="2340"/>
                    </a:lnTo>
                    <a:lnTo>
                      <a:pt x="513" y="2304"/>
                    </a:lnTo>
                    <a:lnTo>
                      <a:pt x="464" y="2266"/>
                    </a:lnTo>
                    <a:lnTo>
                      <a:pt x="418" y="2226"/>
                    </a:lnTo>
                    <a:lnTo>
                      <a:pt x="373" y="2184"/>
                    </a:lnTo>
                    <a:lnTo>
                      <a:pt x="332" y="2140"/>
                    </a:lnTo>
                    <a:lnTo>
                      <a:pt x="290" y="2092"/>
                    </a:lnTo>
                    <a:lnTo>
                      <a:pt x="253" y="2044"/>
                    </a:lnTo>
                    <a:lnTo>
                      <a:pt x="218" y="1994"/>
                    </a:lnTo>
                    <a:lnTo>
                      <a:pt x="184" y="1943"/>
                    </a:lnTo>
                    <a:lnTo>
                      <a:pt x="153" y="1889"/>
                    </a:lnTo>
                    <a:lnTo>
                      <a:pt x="126" y="1834"/>
                    </a:lnTo>
                    <a:lnTo>
                      <a:pt x="99" y="1777"/>
                    </a:lnTo>
                    <a:lnTo>
                      <a:pt x="76" y="1718"/>
                    </a:lnTo>
                    <a:lnTo>
                      <a:pt x="56" y="1660"/>
                    </a:lnTo>
                    <a:lnTo>
                      <a:pt x="40" y="1598"/>
                    </a:lnTo>
                    <a:lnTo>
                      <a:pt x="24" y="1537"/>
                    </a:lnTo>
                    <a:lnTo>
                      <a:pt x="13" y="1474"/>
                    </a:lnTo>
                    <a:lnTo>
                      <a:pt x="6" y="1409"/>
                    </a:lnTo>
                    <a:lnTo>
                      <a:pt x="1" y="1345"/>
                    </a:lnTo>
                    <a:lnTo>
                      <a:pt x="0" y="1278"/>
                    </a:lnTo>
                    <a:lnTo>
                      <a:pt x="0" y="1278"/>
                    </a:lnTo>
                    <a:lnTo>
                      <a:pt x="1" y="1214"/>
                    </a:lnTo>
                    <a:lnTo>
                      <a:pt x="6" y="1148"/>
                    </a:lnTo>
                    <a:lnTo>
                      <a:pt x="13" y="1085"/>
                    </a:lnTo>
                    <a:lnTo>
                      <a:pt x="24" y="1022"/>
                    </a:lnTo>
                    <a:lnTo>
                      <a:pt x="40" y="958"/>
                    </a:lnTo>
                    <a:lnTo>
                      <a:pt x="56" y="898"/>
                    </a:lnTo>
                    <a:lnTo>
                      <a:pt x="76" y="838"/>
                    </a:lnTo>
                    <a:lnTo>
                      <a:pt x="99" y="782"/>
                    </a:lnTo>
                    <a:lnTo>
                      <a:pt x="126" y="725"/>
                    </a:lnTo>
                    <a:lnTo>
                      <a:pt x="153" y="669"/>
                    </a:lnTo>
                    <a:lnTo>
                      <a:pt x="184" y="615"/>
                    </a:lnTo>
                    <a:lnTo>
                      <a:pt x="218" y="563"/>
                    </a:lnTo>
                    <a:lnTo>
                      <a:pt x="253" y="514"/>
                    </a:lnTo>
                    <a:lnTo>
                      <a:pt x="290" y="465"/>
                    </a:lnTo>
                    <a:lnTo>
                      <a:pt x="332" y="419"/>
                    </a:lnTo>
                    <a:lnTo>
                      <a:pt x="373" y="374"/>
                    </a:lnTo>
                    <a:lnTo>
                      <a:pt x="418" y="332"/>
                    </a:lnTo>
                    <a:lnTo>
                      <a:pt x="464" y="292"/>
                    </a:lnTo>
                    <a:lnTo>
                      <a:pt x="513" y="254"/>
                    </a:lnTo>
                    <a:lnTo>
                      <a:pt x="562" y="219"/>
                    </a:lnTo>
                    <a:lnTo>
                      <a:pt x="615" y="185"/>
                    </a:lnTo>
                    <a:lnTo>
                      <a:pt x="669" y="154"/>
                    </a:lnTo>
                    <a:lnTo>
                      <a:pt x="724" y="126"/>
                    </a:lnTo>
                    <a:lnTo>
                      <a:pt x="781" y="100"/>
                    </a:lnTo>
                    <a:lnTo>
                      <a:pt x="838" y="77"/>
                    </a:lnTo>
                    <a:lnTo>
                      <a:pt x="898" y="57"/>
                    </a:lnTo>
                    <a:lnTo>
                      <a:pt x="958" y="40"/>
                    </a:lnTo>
                    <a:lnTo>
                      <a:pt x="1021" y="26"/>
                    </a:lnTo>
                    <a:lnTo>
                      <a:pt x="1084" y="14"/>
                    </a:lnTo>
                    <a:lnTo>
                      <a:pt x="1147" y="6"/>
                    </a:lnTo>
                    <a:lnTo>
                      <a:pt x="1211" y="2"/>
                    </a:lnTo>
                    <a:lnTo>
                      <a:pt x="1278" y="0"/>
                    </a:lnTo>
                  </a:path>
                </a:pathLst>
              </a:custGeom>
              <a:noFill/>
              <a:ln w="12700" cap="flat" cmpd="sng" algn="ctr">
                <a:solidFill>
                  <a:schemeClr val="accent4"/>
                </a:solidFill>
                <a:prstDash val="lgDash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1801" noProof="0"/>
              </a:p>
            </p:txBody>
          </p:sp>
        </p:grpSp>
        <p:grpSp>
          <p:nvGrpSpPr>
            <p:cNvPr id="9" name="Group 16">
              <a:extLst>
                <a:ext uri="{FF2B5EF4-FFF2-40B4-BE49-F238E27FC236}">
                  <a16:creationId xmlns:a16="http://schemas.microsoft.com/office/drawing/2014/main" id="{6F3EF161-B073-4FD9-A023-8623005CE0EC}"/>
                </a:ext>
              </a:extLst>
            </p:cNvPr>
            <p:cNvGrpSpPr/>
            <p:nvPr/>
          </p:nvGrpSpPr>
          <p:grpSpPr>
            <a:xfrm rot="5400000">
              <a:off x="6038401" y="1291076"/>
              <a:ext cx="1232788" cy="2466989"/>
              <a:chOff x="292799" y="3047985"/>
              <a:chExt cx="1232788" cy="2466989"/>
            </a:xfrm>
          </p:grpSpPr>
          <p:sp>
            <p:nvSpPr>
              <p:cNvPr id="19" name="Freeform 5">
                <a:extLst>
                  <a:ext uri="{FF2B5EF4-FFF2-40B4-BE49-F238E27FC236}">
                    <a16:creationId xmlns:a16="http://schemas.microsoft.com/office/drawing/2014/main" id="{8DE69C74-7D9F-4747-B31C-98C2C61912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799" y="3047985"/>
                <a:ext cx="1232788" cy="2466989"/>
              </a:xfrm>
              <a:custGeom>
                <a:avLst/>
                <a:gdLst/>
                <a:ahLst/>
                <a:cxnLst>
                  <a:cxn ang="0">
                    <a:pos x="1656" y="3490"/>
                  </a:cxn>
                  <a:cxn ang="0">
                    <a:pos x="1481" y="3471"/>
                  </a:cxn>
                  <a:cxn ang="0">
                    <a:pos x="1310" y="3437"/>
                  </a:cxn>
                  <a:cxn ang="0">
                    <a:pos x="1146" y="3387"/>
                  </a:cxn>
                  <a:cxn ang="0">
                    <a:pos x="990" y="3319"/>
                  </a:cxn>
                  <a:cxn ang="0">
                    <a:pos x="841" y="3239"/>
                  </a:cxn>
                  <a:cxn ang="0">
                    <a:pos x="703" y="3145"/>
                  </a:cxn>
                  <a:cxn ang="0">
                    <a:pos x="572" y="3037"/>
                  </a:cxn>
                  <a:cxn ang="0">
                    <a:pos x="454" y="2919"/>
                  </a:cxn>
                  <a:cxn ang="0">
                    <a:pos x="348" y="2790"/>
                  </a:cxn>
                  <a:cxn ang="0">
                    <a:pos x="254" y="2651"/>
                  </a:cxn>
                  <a:cxn ang="0">
                    <a:pos x="172" y="2502"/>
                  </a:cxn>
                  <a:cxn ang="0">
                    <a:pos x="106" y="2345"/>
                  </a:cxn>
                  <a:cxn ang="0">
                    <a:pos x="55" y="2182"/>
                  </a:cxn>
                  <a:cxn ang="0">
                    <a:pos x="20" y="2012"/>
                  </a:cxn>
                  <a:cxn ang="0">
                    <a:pos x="3" y="1836"/>
                  </a:cxn>
                  <a:cxn ang="0">
                    <a:pos x="0" y="1701"/>
                  </a:cxn>
                  <a:cxn ang="0">
                    <a:pos x="14" y="1524"/>
                  </a:cxn>
                  <a:cxn ang="0">
                    <a:pos x="45" y="1352"/>
                  </a:cxn>
                  <a:cxn ang="0">
                    <a:pos x="92" y="1187"/>
                  </a:cxn>
                  <a:cxn ang="0">
                    <a:pos x="155" y="1029"/>
                  </a:cxn>
                  <a:cxn ang="0">
                    <a:pos x="232" y="878"/>
                  </a:cxn>
                  <a:cxn ang="0">
                    <a:pos x="323" y="736"/>
                  </a:cxn>
                  <a:cxn ang="0">
                    <a:pos x="426" y="604"/>
                  </a:cxn>
                  <a:cxn ang="0">
                    <a:pos x="541" y="483"/>
                  </a:cxn>
                  <a:cxn ang="0">
                    <a:pos x="669" y="373"/>
                  </a:cxn>
                  <a:cxn ang="0">
                    <a:pos x="806" y="275"/>
                  </a:cxn>
                  <a:cxn ang="0">
                    <a:pos x="952" y="192"/>
                  </a:cxn>
                  <a:cxn ang="0">
                    <a:pos x="1106" y="121"/>
                  </a:cxn>
                  <a:cxn ang="0">
                    <a:pos x="1269" y="66"/>
                  </a:cxn>
                  <a:cxn ang="0">
                    <a:pos x="1438" y="27"/>
                  </a:cxn>
                  <a:cxn ang="0">
                    <a:pos x="1612" y="4"/>
                  </a:cxn>
                  <a:cxn ang="0">
                    <a:pos x="1746" y="933"/>
                  </a:cxn>
                  <a:cxn ang="0">
                    <a:pos x="1623" y="942"/>
                  </a:cxn>
                  <a:cxn ang="0">
                    <a:pos x="1467" y="982"/>
                  </a:cxn>
                  <a:cxn ang="0">
                    <a:pos x="1326" y="1052"/>
                  </a:cxn>
                  <a:cxn ang="0">
                    <a:pos x="1200" y="1144"/>
                  </a:cxn>
                  <a:cxn ang="0">
                    <a:pos x="1095" y="1259"/>
                  </a:cxn>
                  <a:cxn ang="0">
                    <a:pos x="1014" y="1395"/>
                  </a:cxn>
                  <a:cxn ang="0">
                    <a:pos x="960" y="1544"/>
                  </a:cxn>
                  <a:cxn ang="0">
                    <a:pos x="935" y="1704"/>
                  </a:cxn>
                  <a:cxn ang="0">
                    <a:pos x="938" y="1828"/>
                  </a:cxn>
                  <a:cxn ang="0">
                    <a:pos x="970" y="1987"/>
                  </a:cxn>
                  <a:cxn ang="0">
                    <a:pos x="1032" y="2133"/>
                  </a:cxn>
                  <a:cxn ang="0">
                    <a:pos x="1120" y="2262"/>
                  </a:cxn>
                  <a:cxn ang="0">
                    <a:pos x="1229" y="2373"/>
                  </a:cxn>
                  <a:cxn ang="0">
                    <a:pos x="1360" y="2461"/>
                  </a:cxn>
                  <a:cxn ang="0">
                    <a:pos x="1504" y="2522"/>
                  </a:cxn>
                  <a:cxn ang="0">
                    <a:pos x="1663" y="2554"/>
                  </a:cxn>
                </a:cxnLst>
                <a:rect l="0" t="0" r="r" b="b"/>
                <a:pathLst>
                  <a:path w="1746" h="3493">
                    <a:moveTo>
                      <a:pt x="1746" y="3493"/>
                    </a:moveTo>
                    <a:lnTo>
                      <a:pt x="1746" y="3493"/>
                    </a:lnTo>
                    <a:lnTo>
                      <a:pt x="1701" y="3491"/>
                    </a:lnTo>
                    <a:lnTo>
                      <a:pt x="1656" y="3490"/>
                    </a:lnTo>
                    <a:lnTo>
                      <a:pt x="1612" y="3487"/>
                    </a:lnTo>
                    <a:lnTo>
                      <a:pt x="1567" y="3484"/>
                    </a:lnTo>
                    <a:lnTo>
                      <a:pt x="1524" y="3477"/>
                    </a:lnTo>
                    <a:lnTo>
                      <a:pt x="1481" y="3471"/>
                    </a:lnTo>
                    <a:lnTo>
                      <a:pt x="1438" y="3465"/>
                    </a:lnTo>
                    <a:lnTo>
                      <a:pt x="1395" y="3456"/>
                    </a:lnTo>
                    <a:lnTo>
                      <a:pt x="1352" y="3447"/>
                    </a:lnTo>
                    <a:lnTo>
                      <a:pt x="1310" y="3437"/>
                    </a:lnTo>
                    <a:lnTo>
                      <a:pt x="1269" y="3425"/>
                    </a:lnTo>
                    <a:lnTo>
                      <a:pt x="1227" y="3413"/>
                    </a:lnTo>
                    <a:lnTo>
                      <a:pt x="1187" y="3400"/>
                    </a:lnTo>
                    <a:lnTo>
                      <a:pt x="1146" y="3387"/>
                    </a:lnTo>
                    <a:lnTo>
                      <a:pt x="1106" y="3371"/>
                    </a:lnTo>
                    <a:lnTo>
                      <a:pt x="1067" y="3354"/>
                    </a:lnTo>
                    <a:lnTo>
                      <a:pt x="1029" y="3337"/>
                    </a:lnTo>
                    <a:lnTo>
                      <a:pt x="990" y="3319"/>
                    </a:lnTo>
                    <a:lnTo>
                      <a:pt x="952" y="3301"/>
                    </a:lnTo>
                    <a:lnTo>
                      <a:pt x="915" y="3281"/>
                    </a:lnTo>
                    <a:lnTo>
                      <a:pt x="878" y="3261"/>
                    </a:lnTo>
                    <a:lnTo>
                      <a:pt x="841" y="3239"/>
                    </a:lnTo>
                    <a:lnTo>
                      <a:pt x="806" y="3217"/>
                    </a:lnTo>
                    <a:lnTo>
                      <a:pt x="771" y="3193"/>
                    </a:lnTo>
                    <a:lnTo>
                      <a:pt x="737" y="3170"/>
                    </a:lnTo>
                    <a:lnTo>
                      <a:pt x="703" y="3145"/>
                    </a:lnTo>
                    <a:lnTo>
                      <a:pt x="669" y="3119"/>
                    </a:lnTo>
                    <a:lnTo>
                      <a:pt x="637" y="3093"/>
                    </a:lnTo>
                    <a:lnTo>
                      <a:pt x="604" y="3065"/>
                    </a:lnTo>
                    <a:lnTo>
                      <a:pt x="572" y="3037"/>
                    </a:lnTo>
                    <a:lnTo>
                      <a:pt x="541" y="3010"/>
                    </a:lnTo>
                    <a:lnTo>
                      <a:pt x="512" y="2981"/>
                    </a:lnTo>
                    <a:lnTo>
                      <a:pt x="483" y="2950"/>
                    </a:lnTo>
                    <a:lnTo>
                      <a:pt x="454" y="2919"/>
                    </a:lnTo>
                    <a:lnTo>
                      <a:pt x="426" y="2888"/>
                    </a:lnTo>
                    <a:lnTo>
                      <a:pt x="400" y="2856"/>
                    </a:lnTo>
                    <a:lnTo>
                      <a:pt x="374" y="2824"/>
                    </a:lnTo>
                    <a:lnTo>
                      <a:pt x="348" y="2790"/>
                    </a:lnTo>
                    <a:lnTo>
                      <a:pt x="323" y="2756"/>
                    </a:lnTo>
                    <a:lnTo>
                      <a:pt x="298" y="2722"/>
                    </a:lnTo>
                    <a:lnTo>
                      <a:pt x="275" y="2687"/>
                    </a:lnTo>
                    <a:lnTo>
                      <a:pt x="254" y="2651"/>
                    </a:lnTo>
                    <a:lnTo>
                      <a:pt x="232" y="2614"/>
                    </a:lnTo>
                    <a:lnTo>
                      <a:pt x="211" y="2578"/>
                    </a:lnTo>
                    <a:lnTo>
                      <a:pt x="191" y="2541"/>
                    </a:lnTo>
                    <a:lnTo>
                      <a:pt x="172" y="2502"/>
                    </a:lnTo>
                    <a:lnTo>
                      <a:pt x="155" y="2464"/>
                    </a:lnTo>
                    <a:lnTo>
                      <a:pt x="137" y="2425"/>
                    </a:lnTo>
                    <a:lnTo>
                      <a:pt x="121" y="2385"/>
                    </a:lnTo>
                    <a:lnTo>
                      <a:pt x="106" y="2345"/>
                    </a:lnTo>
                    <a:lnTo>
                      <a:pt x="92" y="2305"/>
                    </a:lnTo>
                    <a:lnTo>
                      <a:pt x="78" y="2265"/>
                    </a:lnTo>
                    <a:lnTo>
                      <a:pt x="66" y="2224"/>
                    </a:lnTo>
                    <a:lnTo>
                      <a:pt x="55" y="2182"/>
                    </a:lnTo>
                    <a:lnTo>
                      <a:pt x="45" y="2139"/>
                    </a:lnTo>
                    <a:lnTo>
                      <a:pt x="35" y="2098"/>
                    </a:lnTo>
                    <a:lnTo>
                      <a:pt x="28" y="2055"/>
                    </a:lnTo>
                    <a:lnTo>
                      <a:pt x="20" y="2012"/>
                    </a:lnTo>
                    <a:lnTo>
                      <a:pt x="14" y="1968"/>
                    </a:lnTo>
                    <a:lnTo>
                      <a:pt x="9" y="1924"/>
                    </a:lnTo>
                    <a:lnTo>
                      <a:pt x="5" y="1881"/>
                    </a:lnTo>
                    <a:lnTo>
                      <a:pt x="3" y="1836"/>
                    </a:lnTo>
                    <a:lnTo>
                      <a:pt x="0" y="1792"/>
                    </a:lnTo>
                    <a:lnTo>
                      <a:pt x="0" y="1745"/>
                    </a:lnTo>
                    <a:lnTo>
                      <a:pt x="0" y="1745"/>
                    </a:lnTo>
                    <a:lnTo>
                      <a:pt x="0" y="1701"/>
                    </a:lnTo>
                    <a:lnTo>
                      <a:pt x="3" y="1656"/>
                    </a:lnTo>
                    <a:lnTo>
                      <a:pt x="5" y="1612"/>
                    </a:lnTo>
                    <a:lnTo>
                      <a:pt x="9" y="1567"/>
                    </a:lnTo>
                    <a:lnTo>
                      <a:pt x="14" y="1524"/>
                    </a:lnTo>
                    <a:lnTo>
                      <a:pt x="20" y="1481"/>
                    </a:lnTo>
                    <a:lnTo>
                      <a:pt x="28" y="1438"/>
                    </a:lnTo>
                    <a:lnTo>
                      <a:pt x="35" y="1395"/>
                    </a:lnTo>
                    <a:lnTo>
                      <a:pt x="45" y="1352"/>
                    </a:lnTo>
                    <a:lnTo>
                      <a:pt x="55" y="1310"/>
                    </a:lnTo>
                    <a:lnTo>
                      <a:pt x="66" y="1269"/>
                    </a:lnTo>
                    <a:lnTo>
                      <a:pt x="78" y="1227"/>
                    </a:lnTo>
                    <a:lnTo>
                      <a:pt x="92" y="1187"/>
                    </a:lnTo>
                    <a:lnTo>
                      <a:pt x="106" y="1146"/>
                    </a:lnTo>
                    <a:lnTo>
                      <a:pt x="121" y="1107"/>
                    </a:lnTo>
                    <a:lnTo>
                      <a:pt x="137" y="1067"/>
                    </a:lnTo>
                    <a:lnTo>
                      <a:pt x="155" y="1029"/>
                    </a:lnTo>
                    <a:lnTo>
                      <a:pt x="172" y="990"/>
                    </a:lnTo>
                    <a:lnTo>
                      <a:pt x="191" y="952"/>
                    </a:lnTo>
                    <a:lnTo>
                      <a:pt x="211" y="915"/>
                    </a:lnTo>
                    <a:lnTo>
                      <a:pt x="232" y="878"/>
                    </a:lnTo>
                    <a:lnTo>
                      <a:pt x="254" y="841"/>
                    </a:lnTo>
                    <a:lnTo>
                      <a:pt x="275" y="806"/>
                    </a:lnTo>
                    <a:lnTo>
                      <a:pt x="298" y="770"/>
                    </a:lnTo>
                    <a:lnTo>
                      <a:pt x="323" y="736"/>
                    </a:lnTo>
                    <a:lnTo>
                      <a:pt x="348" y="703"/>
                    </a:lnTo>
                    <a:lnTo>
                      <a:pt x="374" y="669"/>
                    </a:lnTo>
                    <a:lnTo>
                      <a:pt x="400" y="636"/>
                    </a:lnTo>
                    <a:lnTo>
                      <a:pt x="426" y="604"/>
                    </a:lnTo>
                    <a:lnTo>
                      <a:pt x="454" y="572"/>
                    </a:lnTo>
                    <a:lnTo>
                      <a:pt x="483" y="543"/>
                    </a:lnTo>
                    <a:lnTo>
                      <a:pt x="512" y="512"/>
                    </a:lnTo>
                    <a:lnTo>
                      <a:pt x="541" y="483"/>
                    </a:lnTo>
                    <a:lnTo>
                      <a:pt x="572" y="453"/>
                    </a:lnTo>
                    <a:lnTo>
                      <a:pt x="604" y="426"/>
                    </a:lnTo>
                    <a:lnTo>
                      <a:pt x="637" y="399"/>
                    </a:lnTo>
                    <a:lnTo>
                      <a:pt x="669" y="373"/>
                    </a:lnTo>
                    <a:lnTo>
                      <a:pt x="703" y="347"/>
                    </a:lnTo>
                    <a:lnTo>
                      <a:pt x="737" y="323"/>
                    </a:lnTo>
                    <a:lnTo>
                      <a:pt x="771" y="298"/>
                    </a:lnTo>
                    <a:lnTo>
                      <a:pt x="806" y="275"/>
                    </a:lnTo>
                    <a:lnTo>
                      <a:pt x="841" y="253"/>
                    </a:lnTo>
                    <a:lnTo>
                      <a:pt x="878" y="232"/>
                    </a:lnTo>
                    <a:lnTo>
                      <a:pt x="915" y="210"/>
                    </a:lnTo>
                    <a:lnTo>
                      <a:pt x="952" y="192"/>
                    </a:lnTo>
                    <a:lnTo>
                      <a:pt x="990" y="172"/>
                    </a:lnTo>
                    <a:lnTo>
                      <a:pt x="1029" y="155"/>
                    </a:lnTo>
                    <a:lnTo>
                      <a:pt x="1067" y="136"/>
                    </a:lnTo>
                    <a:lnTo>
                      <a:pt x="1106" y="121"/>
                    </a:lnTo>
                    <a:lnTo>
                      <a:pt x="1146" y="106"/>
                    </a:lnTo>
                    <a:lnTo>
                      <a:pt x="1187" y="92"/>
                    </a:lnTo>
                    <a:lnTo>
                      <a:pt x="1227" y="78"/>
                    </a:lnTo>
                    <a:lnTo>
                      <a:pt x="1269" y="66"/>
                    </a:lnTo>
                    <a:lnTo>
                      <a:pt x="1310" y="55"/>
                    </a:lnTo>
                    <a:lnTo>
                      <a:pt x="1352" y="44"/>
                    </a:lnTo>
                    <a:lnTo>
                      <a:pt x="1395" y="35"/>
                    </a:lnTo>
                    <a:lnTo>
                      <a:pt x="1438" y="27"/>
                    </a:lnTo>
                    <a:lnTo>
                      <a:pt x="1481" y="20"/>
                    </a:lnTo>
                    <a:lnTo>
                      <a:pt x="1524" y="13"/>
                    </a:lnTo>
                    <a:lnTo>
                      <a:pt x="1567" y="9"/>
                    </a:lnTo>
                    <a:lnTo>
                      <a:pt x="1612" y="4"/>
                    </a:lnTo>
                    <a:lnTo>
                      <a:pt x="1656" y="3"/>
                    </a:lnTo>
                    <a:lnTo>
                      <a:pt x="1701" y="1"/>
                    </a:lnTo>
                    <a:lnTo>
                      <a:pt x="1746" y="0"/>
                    </a:lnTo>
                    <a:lnTo>
                      <a:pt x="1746" y="933"/>
                    </a:lnTo>
                    <a:lnTo>
                      <a:pt x="1746" y="933"/>
                    </a:lnTo>
                    <a:lnTo>
                      <a:pt x="1704" y="935"/>
                    </a:lnTo>
                    <a:lnTo>
                      <a:pt x="1663" y="938"/>
                    </a:lnTo>
                    <a:lnTo>
                      <a:pt x="1623" y="942"/>
                    </a:lnTo>
                    <a:lnTo>
                      <a:pt x="1583" y="950"/>
                    </a:lnTo>
                    <a:lnTo>
                      <a:pt x="1543" y="959"/>
                    </a:lnTo>
                    <a:lnTo>
                      <a:pt x="1504" y="970"/>
                    </a:lnTo>
                    <a:lnTo>
                      <a:pt x="1467" y="982"/>
                    </a:lnTo>
                    <a:lnTo>
                      <a:pt x="1430" y="998"/>
                    </a:lnTo>
                    <a:lnTo>
                      <a:pt x="1393" y="1013"/>
                    </a:lnTo>
                    <a:lnTo>
                      <a:pt x="1360" y="1032"/>
                    </a:lnTo>
                    <a:lnTo>
                      <a:pt x="1326" y="1052"/>
                    </a:lnTo>
                    <a:lnTo>
                      <a:pt x="1292" y="1072"/>
                    </a:lnTo>
                    <a:lnTo>
                      <a:pt x="1260" y="1095"/>
                    </a:lnTo>
                    <a:lnTo>
                      <a:pt x="1229" y="1119"/>
                    </a:lnTo>
                    <a:lnTo>
                      <a:pt x="1200" y="1144"/>
                    </a:lnTo>
                    <a:lnTo>
                      <a:pt x="1172" y="1172"/>
                    </a:lnTo>
                    <a:lnTo>
                      <a:pt x="1144" y="1199"/>
                    </a:lnTo>
                    <a:lnTo>
                      <a:pt x="1120" y="1230"/>
                    </a:lnTo>
                    <a:lnTo>
                      <a:pt x="1095" y="1259"/>
                    </a:lnTo>
                    <a:lnTo>
                      <a:pt x="1072" y="1292"/>
                    </a:lnTo>
                    <a:lnTo>
                      <a:pt x="1052" y="1325"/>
                    </a:lnTo>
                    <a:lnTo>
                      <a:pt x="1032" y="1359"/>
                    </a:lnTo>
                    <a:lnTo>
                      <a:pt x="1014" y="1395"/>
                    </a:lnTo>
                    <a:lnTo>
                      <a:pt x="998" y="1430"/>
                    </a:lnTo>
                    <a:lnTo>
                      <a:pt x="983" y="1467"/>
                    </a:lnTo>
                    <a:lnTo>
                      <a:pt x="970" y="1504"/>
                    </a:lnTo>
                    <a:lnTo>
                      <a:pt x="960" y="1544"/>
                    </a:lnTo>
                    <a:lnTo>
                      <a:pt x="950" y="1582"/>
                    </a:lnTo>
                    <a:lnTo>
                      <a:pt x="943" y="1622"/>
                    </a:lnTo>
                    <a:lnTo>
                      <a:pt x="938" y="1662"/>
                    </a:lnTo>
                    <a:lnTo>
                      <a:pt x="935" y="1704"/>
                    </a:lnTo>
                    <a:lnTo>
                      <a:pt x="934" y="1745"/>
                    </a:lnTo>
                    <a:lnTo>
                      <a:pt x="934" y="1745"/>
                    </a:lnTo>
                    <a:lnTo>
                      <a:pt x="935" y="1788"/>
                    </a:lnTo>
                    <a:lnTo>
                      <a:pt x="938" y="1828"/>
                    </a:lnTo>
                    <a:lnTo>
                      <a:pt x="943" y="1870"/>
                    </a:lnTo>
                    <a:lnTo>
                      <a:pt x="950" y="1910"/>
                    </a:lnTo>
                    <a:lnTo>
                      <a:pt x="960" y="1948"/>
                    </a:lnTo>
                    <a:lnTo>
                      <a:pt x="970" y="1987"/>
                    </a:lnTo>
                    <a:lnTo>
                      <a:pt x="983" y="2025"/>
                    </a:lnTo>
                    <a:lnTo>
                      <a:pt x="998" y="2062"/>
                    </a:lnTo>
                    <a:lnTo>
                      <a:pt x="1014" y="2098"/>
                    </a:lnTo>
                    <a:lnTo>
                      <a:pt x="1032" y="2133"/>
                    </a:lnTo>
                    <a:lnTo>
                      <a:pt x="1052" y="2167"/>
                    </a:lnTo>
                    <a:lnTo>
                      <a:pt x="1072" y="2201"/>
                    </a:lnTo>
                    <a:lnTo>
                      <a:pt x="1095" y="2231"/>
                    </a:lnTo>
                    <a:lnTo>
                      <a:pt x="1120" y="2262"/>
                    </a:lnTo>
                    <a:lnTo>
                      <a:pt x="1144" y="2291"/>
                    </a:lnTo>
                    <a:lnTo>
                      <a:pt x="1172" y="2321"/>
                    </a:lnTo>
                    <a:lnTo>
                      <a:pt x="1200" y="2347"/>
                    </a:lnTo>
                    <a:lnTo>
                      <a:pt x="1229" y="2373"/>
                    </a:lnTo>
                    <a:lnTo>
                      <a:pt x="1260" y="2398"/>
                    </a:lnTo>
                    <a:lnTo>
                      <a:pt x="1292" y="2419"/>
                    </a:lnTo>
                    <a:lnTo>
                      <a:pt x="1326" y="2441"/>
                    </a:lnTo>
                    <a:lnTo>
                      <a:pt x="1360" y="2461"/>
                    </a:lnTo>
                    <a:lnTo>
                      <a:pt x="1393" y="2478"/>
                    </a:lnTo>
                    <a:lnTo>
                      <a:pt x="1430" y="2494"/>
                    </a:lnTo>
                    <a:lnTo>
                      <a:pt x="1467" y="2510"/>
                    </a:lnTo>
                    <a:lnTo>
                      <a:pt x="1504" y="2522"/>
                    </a:lnTo>
                    <a:lnTo>
                      <a:pt x="1543" y="2533"/>
                    </a:lnTo>
                    <a:lnTo>
                      <a:pt x="1583" y="2542"/>
                    </a:lnTo>
                    <a:lnTo>
                      <a:pt x="1623" y="2550"/>
                    </a:lnTo>
                    <a:lnTo>
                      <a:pt x="1663" y="2554"/>
                    </a:lnTo>
                    <a:lnTo>
                      <a:pt x="1704" y="2558"/>
                    </a:lnTo>
                    <a:lnTo>
                      <a:pt x="1746" y="2559"/>
                    </a:lnTo>
                    <a:lnTo>
                      <a:pt x="1746" y="3493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1801" noProof="0"/>
              </a:p>
            </p:txBody>
          </p:sp>
          <p:sp>
            <p:nvSpPr>
              <p:cNvPr id="20" name="Freeform 27">
                <a:extLst>
                  <a:ext uri="{FF2B5EF4-FFF2-40B4-BE49-F238E27FC236}">
                    <a16:creationId xmlns:a16="http://schemas.microsoft.com/office/drawing/2014/main" id="{FB6CC4C4-EF42-4290-8862-1E806EA879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3237" y="3378423"/>
                <a:ext cx="902350" cy="1806113"/>
              </a:xfrm>
              <a:custGeom>
                <a:avLst/>
                <a:gdLst/>
                <a:ahLst/>
                <a:cxnLst>
                  <a:cxn ang="0">
                    <a:pos x="1278" y="2558"/>
                  </a:cxn>
                  <a:cxn ang="0">
                    <a:pos x="1147" y="2552"/>
                  </a:cxn>
                  <a:cxn ang="0">
                    <a:pos x="1021" y="2532"/>
                  </a:cxn>
                  <a:cxn ang="0">
                    <a:pos x="898" y="2501"/>
                  </a:cxn>
                  <a:cxn ang="0">
                    <a:pos x="781" y="2458"/>
                  </a:cxn>
                  <a:cxn ang="0">
                    <a:pos x="669" y="2404"/>
                  </a:cxn>
                  <a:cxn ang="0">
                    <a:pos x="562" y="2340"/>
                  </a:cxn>
                  <a:cxn ang="0">
                    <a:pos x="464" y="2266"/>
                  </a:cxn>
                  <a:cxn ang="0">
                    <a:pos x="373" y="2184"/>
                  </a:cxn>
                  <a:cxn ang="0">
                    <a:pos x="290" y="2092"/>
                  </a:cxn>
                  <a:cxn ang="0">
                    <a:pos x="218" y="1994"/>
                  </a:cxn>
                  <a:cxn ang="0">
                    <a:pos x="153" y="1889"/>
                  </a:cxn>
                  <a:cxn ang="0">
                    <a:pos x="99" y="1777"/>
                  </a:cxn>
                  <a:cxn ang="0">
                    <a:pos x="56" y="1660"/>
                  </a:cxn>
                  <a:cxn ang="0">
                    <a:pos x="24" y="1537"/>
                  </a:cxn>
                  <a:cxn ang="0">
                    <a:pos x="6" y="1409"/>
                  </a:cxn>
                  <a:cxn ang="0">
                    <a:pos x="0" y="1278"/>
                  </a:cxn>
                  <a:cxn ang="0">
                    <a:pos x="1" y="1214"/>
                  </a:cxn>
                  <a:cxn ang="0">
                    <a:pos x="13" y="1085"/>
                  </a:cxn>
                  <a:cxn ang="0">
                    <a:pos x="40" y="958"/>
                  </a:cxn>
                  <a:cxn ang="0">
                    <a:pos x="76" y="838"/>
                  </a:cxn>
                  <a:cxn ang="0">
                    <a:pos x="126" y="725"/>
                  </a:cxn>
                  <a:cxn ang="0">
                    <a:pos x="184" y="615"/>
                  </a:cxn>
                  <a:cxn ang="0">
                    <a:pos x="253" y="514"/>
                  </a:cxn>
                  <a:cxn ang="0">
                    <a:pos x="332" y="419"/>
                  </a:cxn>
                  <a:cxn ang="0">
                    <a:pos x="418" y="332"/>
                  </a:cxn>
                  <a:cxn ang="0">
                    <a:pos x="513" y="254"/>
                  </a:cxn>
                  <a:cxn ang="0">
                    <a:pos x="615" y="185"/>
                  </a:cxn>
                  <a:cxn ang="0">
                    <a:pos x="724" y="126"/>
                  </a:cxn>
                  <a:cxn ang="0">
                    <a:pos x="838" y="77"/>
                  </a:cxn>
                  <a:cxn ang="0">
                    <a:pos x="958" y="40"/>
                  </a:cxn>
                  <a:cxn ang="0">
                    <a:pos x="1084" y="14"/>
                  </a:cxn>
                  <a:cxn ang="0">
                    <a:pos x="1211" y="2"/>
                  </a:cxn>
                </a:cxnLst>
                <a:rect l="0" t="0" r="r" b="b"/>
                <a:pathLst>
                  <a:path w="1278" h="2558">
                    <a:moveTo>
                      <a:pt x="1278" y="2558"/>
                    </a:moveTo>
                    <a:lnTo>
                      <a:pt x="1278" y="2558"/>
                    </a:lnTo>
                    <a:lnTo>
                      <a:pt x="1211" y="2557"/>
                    </a:lnTo>
                    <a:lnTo>
                      <a:pt x="1147" y="2552"/>
                    </a:lnTo>
                    <a:lnTo>
                      <a:pt x="1084" y="2544"/>
                    </a:lnTo>
                    <a:lnTo>
                      <a:pt x="1021" y="2532"/>
                    </a:lnTo>
                    <a:lnTo>
                      <a:pt x="958" y="2518"/>
                    </a:lnTo>
                    <a:lnTo>
                      <a:pt x="898" y="2501"/>
                    </a:lnTo>
                    <a:lnTo>
                      <a:pt x="838" y="2481"/>
                    </a:lnTo>
                    <a:lnTo>
                      <a:pt x="781" y="2458"/>
                    </a:lnTo>
                    <a:lnTo>
                      <a:pt x="724" y="2432"/>
                    </a:lnTo>
                    <a:lnTo>
                      <a:pt x="669" y="2404"/>
                    </a:lnTo>
                    <a:lnTo>
                      <a:pt x="615" y="2374"/>
                    </a:lnTo>
                    <a:lnTo>
                      <a:pt x="562" y="2340"/>
                    </a:lnTo>
                    <a:lnTo>
                      <a:pt x="513" y="2304"/>
                    </a:lnTo>
                    <a:lnTo>
                      <a:pt x="464" y="2266"/>
                    </a:lnTo>
                    <a:lnTo>
                      <a:pt x="418" y="2226"/>
                    </a:lnTo>
                    <a:lnTo>
                      <a:pt x="373" y="2184"/>
                    </a:lnTo>
                    <a:lnTo>
                      <a:pt x="332" y="2140"/>
                    </a:lnTo>
                    <a:lnTo>
                      <a:pt x="290" y="2092"/>
                    </a:lnTo>
                    <a:lnTo>
                      <a:pt x="253" y="2044"/>
                    </a:lnTo>
                    <a:lnTo>
                      <a:pt x="218" y="1994"/>
                    </a:lnTo>
                    <a:lnTo>
                      <a:pt x="184" y="1943"/>
                    </a:lnTo>
                    <a:lnTo>
                      <a:pt x="153" y="1889"/>
                    </a:lnTo>
                    <a:lnTo>
                      <a:pt x="126" y="1834"/>
                    </a:lnTo>
                    <a:lnTo>
                      <a:pt x="99" y="1777"/>
                    </a:lnTo>
                    <a:lnTo>
                      <a:pt x="76" y="1718"/>
                    </a:lnTo>
                    <a:lnTo>
                      <a:pt x="56" y="1660"/>
                    </a:lnTo>
                    <a:lnTo>
                      <a:pt x="40" y="1598"/>
                    </a:lnTo>
                    <a:lnTo>
                      <a:pt x="24" y="1537"/>
                    </a:lnTo>
                    <a:lnTo>
                      <a:pt x="13" y="1474"/>
                    </a:lnTo>
                    <a:lnTo>
                      <a:pt x="6" y="1409"/>
                    </a:lnTo>
                    <a:lnTo>
                      <a:pt x="1" y="1345"/>
                    </a:lnTo>
                    <a:lnTo>
                      <a:pt x="0" y="1278"/>
                    </a:lnTo>
                    <a:lnTo>
                      <a:pt x="0" y="1278"/>
                    </a:lnTo>
                    <a:lnTo>
                      <a:pt x="1" y="1214"/>
                    </a:lnTo>
                    <a:lnTo>
                      <a:pt x="6" y="1148"/>
                    </a:lnTo>
                    <a:lnTo>
                      <a:pt x="13" y="1085"/>
                    </a:lnTo>
                    <a:lnTo>
                      <a:pt x="24" y="1022"/>
                    </a:lnTo>
                    <a:lnTo>
                      <a:pt x="40" y="958"/>
                    </a:lnTo>
                    <a:lnTo>
                      <a:pt x="56" y="898"/>
                    </a:lnTo>
                    <a:lnTo>
                      <a:pt x="76" y="838"/>
                    </a:lnTo>
                    <a:lnTo>
                      <a:pt x="99" y="782"/>
                    </a:lnTo>
                    <a:lnTo>
                      <a:pt x="126" y="725"/>
                    </a:lnTo>
                    <a:lnTo>
                      <a:pt x="153" y="669"/>
                    </a:lnTo>
                    <a:lnTo>
                      <a:pt x="184" y="615"/>
                    </a:lnTo>
                    <a:lnTo>
                      <a:pt x="218" y="563"/>
                    </a:lnTo>
                    <a:lnTo>
                      <a:pt x="253" y="514"/>
                    </a:lnTo>
                    <a:lnTo>
                      <a:pt x="290" y="465"/>
                    </a:lnTo>
                    <a:lnTo>
                      <a:pt x="332" y="419"/>
                    </a:lnTo>
                    <a:lnTo>
                      <a:pt x="373" y="374"/>
                    </a:lnTo>
                    <a:lnTo>
                      <a:pt x="418" y="332"/>
                    </a:lnTo>
                    <a:lnTo>
                      <a:pt x="464" y="292"/>
                    </a:lnTo>
                    <a:lnTo>
                      <a:pt x="513" y="254"/>
                    </a:lnTo>
                    <a:lnTo>
                      <a:pt x="562" y="219"/>
                    </a:lnTo>
                    <a:lnTo>
                      <a:pt x="615" y="185"/>
                    </a:lnTo>
                    <a:lnTo>
                      <a:pt x="669" y="154"/>
                    </a:lnTo>
                    <a:lnTo>
                      <a:pt x="724" y="126"/>
                    </a:lnTo>
                    <a:lnTo>
                      <a:pt x="781" y="100"/>
                    </a:lnTo>
                    <a:lnTo>
                      <a:pt x="838" y="77"/>
                    </a:lnTo>
                    <a:lnTo>
                      <a:pt x="898" y="57"/>
                    </a:lnTo>
                    <a:lnTo>
                      <a:pt x="958" y="40"/>
                    </a:lnTo>
                    <a:lnTo>
                      <a:pt x="1021" y="26"/>
                    </a:lnTo>
                    <a:lnTo>
                      <a:pt x="1084" y="14"/>
                    </a:lnTo>
                    <a:lnTo>
                      <a:pt x="1147" y="6"/>
                    </a:lnTo>
                    <a:lnTo>
                      <a:pt x="1211" y="2"/>
                    </a:lnTo>
                    <a:lnTo>
                      <a:pt x="1278" y="0"/>
                    </a:lnTo>
                  </a:path>
                </a:pathLst>
              </a:custGeom>
              <a:noFill/>
              <a:ln w="12700" cap="flat" cmpd="sng" algn="ctr">
                <a:solidFill>
                  <a:schemeClr val="accent4"/>
                </a:solidFill>
                <a:prstDash val="lgDash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1801" noProof="0"/>
              </a:p>
            </p:txBody>
          </p:sp>
        </p:grpSp>
        <p:grpSp>
          <p:nvGrpSpPr>
            <p:cNvPr id="10" name="Group 13">
              <a:extLst>
                <a:ext uri="{FF2B5EF4-FFF2-40B4-BE49-F238E27FC236}">
                  <a16:creationId xmlns:a16="http://schemas.microsoft.com/office/drawing/2014/main" id="{7F0FA6F7-DB24-4AD6-B9C7-FDF8281A43EC}"/>
                </a:ext>
              </a:extLst>
            </p:cNvPr>
            <p:cNvGrpSpPr/>
            <p:nvPr/>
          </p:nvGrpSpPr>
          <p:grpSpPr>
            <a:xfrm rot="16200000">
              <a:off x="7848163" y="2518215"/>
              <a:ext cx="1232788" cy="2466989"/>
              <a:chOff x="292799" y="3047985"/>
              <a:chExt cx="1232788" cy="2466989"/>
            </a:xfrm>
          </p:grpSpPr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id="{C4E97A3B-C471-470E-9365-7D8D7B9629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799" y="3047985"/>
                <a:ext cx="1232788" cy="2466989"/>
              </a:xfrm>
              <a:custGeom>
                <a:avLst/>
                <a:gdLst/>
                <a:ahLst/>
                <a:cxnLst>
                  <a:cxn ang="0">
                    <a:pos x="1656" y="3490"/>
                  </a:cxn>
                  <a:cxn ang="0">
                    <a:pos x="1481" y="3471"/>
                  </a:cxn>
                  <a:cxn ang="0">
                    <a:pos x="1310" y="3437"/>
                  </a:cxn>
                  <a:cxn ang="0">
                    <a:pos x="1146" y="3387"/>
                  </a:cxn>
                  <a:cxn ang="0">
                    <a:pos x="990" y="3319"/>
                  </a:cxn>
                  <a:cxn ang="0">
                    <a:pos x="841" y="3239"/>
                  </a:cxn>
                  <a:cxn ang="0">
                    <a:pos x="703" y="3145"/>
                  </a:cxn>
                  <a:cxn ang="0">
                    <a:pos x="572" y="3037"/>
                  </a:cxn>
                  <a:cxn ang="0">
                    <a:pos x="454" y="2919"/>
                  </a:cxn>
                  <a:cxn ang="0">
                    <a:pos x="348" y="2790"/>
                  </a:cxn>
                  <a:cxn ang="0">
                    <a:pos x="254" y="2651"/>
                  </a:cxn>
                  <a:cxn ang="0">
                    <a:pos x="172" y="2502"/>
                  </a:cxn>
                  <a:cxn ang="0">
                    <a:pos x="106" y="2345"/>
                  </a:cxn>
                  <a:cxn ang="0">
                    <a:pos x="55" y="2182"/>
                  </a:cxn>
                  <a:cxn ang="0">
                    <a:pos x="20" y="2012"/>
                  </a:cxn>
                  <a:cxn ang="0">
                    <a:pos x="3" y="1836"/>
                  </a:cxn>
                  <a:cxn ang="0">
                    <a:pos x="0" y="1701"/>
                  </a:cxn>
                  <a:cxn ang="0">
                    <a:pos x="14" y="1524"/>
                  </a:cxn>
                  <a:cxn ang="0">
                    <a:pos x="45" y="1352"/>
                  </a:cxn>
                  <a:cxn ang="0">
                    <a:pos x="92" y="1187"/>
                  </a:cxn>
                  <a:cxn ang="0">
                    <a:pos x="155" y="1029"/>
                  </a:cxn>
                  <a:cxn ang="0">
                    <a:pos x="232" y="878"/>
                  </a:cxn>
                  <a:cxn ang="0">
                    <a:pos x="323" y="736"/>
                  </a:cxn>
                  <a:cxn ang="0">
                    <a:pos x="426" y="604"/>
                  </a:cxn>
                  <a:cxn ang="0">
                    <a:pos x="541" y="483"/>
                  </a:cxn>
                  <a:cxn ang="0">
                    <a:pos x="669" y="373"/>
                  </a:cxn>
                  <a:cxn ang="0">
                    <a:pos x="806" y="275"/>
                  </a:cxn>
                  <a:cxn ang="0">
                    <a:pos x="952" y="192"/>
                  </a:cxn>
                  <a:cxn ang="0">
                    <a:pos x="1106" y="121"/>
                  </a:cxn>
                  <a:cxn ang="0">
                    <a:pos x="1269" y="66"/>
                  </a:cxn>
                  <a:cxn ang="0">
                    <a:pos x="1438" y="27"/>
                  </a:cxn>
                  <a:cxn ang="0">
                    <a:pos x="1612" y="4"/>
                  </a:cxn>
                  <a:cxn ang="0">
                    <a:pos x="1746" y="933"/>
                  </a:cxn>
                  <a:cxn ang="0">
                    <a:pos x="1623" y="942"/>
                  </a:cxn>
                  <a:cxn ang="0">
                    <a:pos x="1467" y="982"/>
                  </a:cxn>
                  <a:cxn ang="0">
                    <a:pos x="1326" y="1052"/>
                  </a:cxn>
                  <a:cxn ang="0">
                    <a:pos x="1200" y="1144"/>
                  </a:cxn>
                  <a:cxn ang="0">
                    <a:pos x="1095" y="1259"/>
                  </a:cxn>
                  <a:cxn ang="0">
                    <a:pos x="1014" y="1395"/>
                  </a:cxn>
                  <a:cxn ang="0">
                    <a:pos x="960" y="1544"/>
                  </a:cxn>
                  <a:cxn ang="0">
                    <a:pos x="935" y="1704"/>
                  </a:cxn>
                  <a:cxn ang="0">
                    <a:pos x="938" y="1828"/>
                  </a:cxn>
                  <a:cxn ang="0">
                    <a:pos x="970" y="1987"/>
                  </a:cxn>
                  <a:cxn ang="0">
                    <a:pos x="1032" y="2133"/>
                  </a:cxn>
                  <a:cxn ang="0">
                    <a:pos x="1120" y="2262"/>
                  </a:cxn>
                  <a:cxn ang="0">
                    <a:pos x="1229" y="2373"/>
                  </a:cxn>
                  <a:cxn ang="0">
                    <a:pos x="1360" y="2461"/>
                  </a:cxn>
                  <a:cxn ang="0">
                    <a:pos x="1504" y="2522"/>
                  </a:cxn>
                  <a:cxn ang="0">
                    <a:pos x="1663" y="2554"/>
                  </a:cxn>
                </a:cxnLst>
                <a:rect l="0" t="0" r="r" b="b"/>
                <a:pathLst>
                  <a:path w="1746" h="3493">
                    <a:moveTo>
                      <a:pt x="1746" y="3493"/>
                    </a:moveTo>
                    <a:lnTo>
                      <a:pt x="1746" y="3493"/>
                    </a:lnTo>
                    <a:lnTo>
                      <a:pt x="1701" y="3491"/>
                    </a:lnTo>
                    <a:lnTo>
                      <a:pt x="1656" y="3490"/>
                    </a:lnTo>
                    <a:lnTo>
                      <a:pt x="1612" y="3487"/>
                    </a:lnTo>
                    <a:lnTo>
                      <a:pt x="1567" y="3484"/>
                    </a:lnTo>
                    <a:lnTo>
                      <a:pt x="1524" y="3477"/>
                    </a:lnTo>
                    <a:lnTo>
                      <a:pt x="1481" y="3471"/>
                    </a:lnTo>
                    <a:lnTo>
                      <a:pt x="1438" y="3465"/>
                    </a:lnTo>
                    <a:lnTo>
                      <a:pt x="1395" y="3456"/>
                    </a:lnTo>
                    <a:lnTo>
                      <a:pt x="1352" y="3447"/>
                    </a:lnTo>
                    <a:lnTo>
                      <a:pt x="1310" y="3437"/>
                    </a:lnTo>
                    <a:lnTo>
                      <a:pt x="1269" y="3425"/>
                    </a:lnTo>
                    <a:lnTo>
                      <a:pt x="1227" y="3413"/>
                    </a:lnTo>
                    <a:lnTo>
                      <a:pt x="1187" y="3400"/>
                    </a:lnTo>
                    <a:lnTo>
                      <a:pt x="1146" y="3387"/>
                    </a:lnTo>
                    <a:lnTo>
                      <a:pt x="1106" y="3371"/>
                    </a:lnTo>
                    <a:lnTo>
                      <a:pt x="1067" y="3354"/>
                    </a:lnTo>
                    <a:lnTo>
                      <a:pt x="1029" y="3337"/>
                    </a:lnTo>
                    <a:lnTo>
                      <a:pt x="990" y="3319"/>
                    </a:lnTo>
                    <a:lnTo>
                      <a:pt x="952" y="3301"/>
                    </a:lnTo>
                    <a:lnTo>
                      <a:pt x="915" y="3281"/>
                    </a:lnTo>
                    <a:lnTo>
                      <a:pt x="878" y="3261"/>
                    </a:lnTo>
                    <a:lnTo>
                      <a:pt x="841" y="3239"/>
                    </a:lnTo>
                    <a:lnTo>
                      <a:pt x="806" y="3217"/>
                    </a:lnTo>
                    <a:lnTo>
                      <a:pt x="771" y="3193"/>
                    </a:lnTo>
                    <a:lnTo>
                      <a:pt x="737" y="3170"/>
                    </a:lnTo>
                    <a:lnTo>
                      <a:pt x="703" y="3145"/>
                    </a:lnTo>
                    <a:lnTo>
                      <a:pt x="669" y="3119"/>
                    </a:lnTo>
                    <a:lnTo>
                      <a:pt x="637" y="3093"/>
                    </a:lnTo>
                    <a:lnTo>
                      <a:pt x="604" y="3065"/>
                    </a:lnTo>
                    <a:lnTo>
                      <a:pt x="572" y="3037"/>
                    </a:lnTo>
                    <a:lnTo>
                      <a:pt x="541" y="3010"/>
                    </a:lnTo>
                    <a:lnTo>
                      <a:pt x="512" y="2981"/>
                    </a:lnTo>
                    <a:lnTo>
                      <a:pt x="483" y="2950"/>
                    </a:lnTo>
                    <a:lnTo>
                      <a:pt x="454" y="2919"/>
                    </a:lnTo>
                    <a:lnTo>
                      <a:pt x="426" y="2888"/>
                    </a:lnTo>
                    <a:lnTo>
                      <a:pt x="400" y="2856"/>
                    </a:lnTo>
                    <a:lnTo>
                      <a:pt x="374" y="2824"/>
                    </a:lnTo>
                    <a:lnTo>
                      <a:pt x="348" y="2790"/>
                    </a:lnTo>
                    <a:lnTo>
                      <a:pt x="323" y="2756"/>
                    </a:lnTo>
                    <a:lnTo>
                      <a:pt x="298" y="2722"/>
                    </a:lnTo>
                    <a:lnTo>
                      <a:pt x="275" y="2687"/>
                    </a:lnTo>
                    <a:lnTo>
                      <a:pt x="254" y="2651"/>
                    </a:lnTo>
                    <a:lnTo>
                      <a:pt x="232" y="2614"/>
                    </a:lnTo>
                    <a:lnTo>
                      <a:pt x="211" y="2578"/>
                    </a:lnTo>
                    <a:lnTo>
                      <a:pt x="191" y="2541"/>
                    </a:lnTo>
                    <a:lnTo>
                      <a:pt x="172" y="2502"/>
                    </a:lnTo>
                    <a:lnTo>
                      <a:pt x="155" y="2464"/>
                    </a:lnTo>
                    <a:lnTo>
                      <a:pt x="137" y="2425"/>
                    </a:lnTo>
                    <a:lnTo>
                      <a:pt x="121" y="2385"/>
                    </a:lnTo>
                    <a:lnTo>
                      <a:pt x="106" y="2345"/>
                    </a:lnTo>
                    <a:lnTo>
                      <a:pt x="92" y="2305"/>
                    </a:lnTo>
                    <a:lnTo>
                      <a:pt x="78" y="2265"/>
                    </a:lnTo>
                    <a:lnTo>
                      <a:pt x="66" y="2224"/>
                    </a:lnTo>
                    <a:lnTo>
                      <a:pt x="55" y="2182"/>
                    </a:lnTo>
                    <a:lnTo>
                      <a:pt x="45" y="2139"/>
                    </a:lnTo>
                    <a:lnTo>
                      <a:pt x="35" y="2098"/>
                    </a:lnTo>
                    <a:lnTo>
                      <a:pt x="28" y="2055"/>
                    </a:lnTo>
                    <a:lnTo>
                      <a:pt x="20" y="2012"/>
                    </a:lnTo>
                    <a:lnTo>
                      <a:pt x="14" y="1968"/>
                    </a:lnTo>
                    <a:lnTo>
                      <a:pt x="9" y="1924"/>
                    </a:lnTo>
                    <a:lnTo>
                      <a:pt x="5" y="1881"/>
                    </a:lnTo>
                    <a:lnTo>
                      <a:pt x="3" y="1836"/>
                    </a:lnTo>
                    <a:lnTo>
                      <a:pt x="0" y="1792"/>
                    </a:lnTo>
                    <a:lnTo>
                      <a:pt x="0" y="1745"/>
                    </a:lnTo>
                    <a:lnTo>
                      <a:pt x="0" y="1745"/>
                    </a:lnTo>
                    <a:lnTo>
                      <a:pt x="0" y="1701"/>
                    </a:lnTo>
                    <a:lnTo>
                      <a:pt x="3" y="1656"/>
                    </a:lnTo>
                    <a:lnTo>
                      <a:pt x="5" y="1612"/>
                    </a:lnTo>
                    <a:lnTo>
                      <a:pt x="9" y="1567"/>
                    </a:lnTo>
                    <a:lnTo>
                      <a:pt x="14" y="1524"/>
                    </a:lnTo>
                    <a:lnTo>
                      <a:pt x="20" y="1481"/>
                    </a:lnTo>
                    <a:lnTo>
                      <a:pt x="28" y="1438"/>
                    </a:lnTo>
                    <a:lnTo>
                      <a:pt x="35" y="1395"/>
                    </a:lnTo>
                    <a:lnTo>
                      <a:pt x="45" y="1352"/>
                    </a:lnTo>
                    <a:lnTo>
                      <a:pt x="55" y="1310"/>
                    </a:lnTo>
                    <a:lnTo>
                      <a:pt x="66" y="1269"/>
                    </a:lnTo>
                    <a:lnTo>
                      <a:pt x="78" y="1227"/>
                    </a:lnTo>
                    <a:lnTo>
                      <a:pt x="92" y="1187"/>
                    </a:lnTo>
                    <a:lnTo>
                      <a:pt x="106" y="1146"/>
                    </a:lnTo>
                    <a:lnTo>
                      <a:pt x="121" y="1107"/>
                    </a:lnTo>
                    <a:lnTo>
                      <a:pt x="137" y="1067"/>
                    </a:lnTo>
                    <a:lnTo>
                      <a:pt x="155" y="1029"/>
                    </a:lnTo>
                    <a:lnTo>
                      <a:pt x="172" y="990"/>
                    </a:lnTo>
                    <a:lnTo>
                      <a:pt x="191" y="952"/>
                    </a:lnTo>
                    <a:lnTo>
                      <a:pt x="211" y="915"/>
                    </a:lnTo>
                    <a:lnTo>
                      <a:pt x="232" y="878"/>
                    </a:lnTo>
                    <a:lnTo>
                      <a:pt x="254" y="841"/>
                    </a:lnTo>
                    <a:lnTo>
                      <a:pt x="275" y="806"/>
                    </a:lnTo>
                    <a:lnTo>
                      <a:pt x="298" y="770"/>
                    </a:lnTo>
                    <a:lnTo>
                      <a:pt x="323" y="736"/>
                    </a:lnTo>
                    <a:lnTo>
                      <a:pt x="348" y="703"/>
                    </a:lnTo>
                    <a:lnTo>
                      <a:pt x="374" y="669"/>
                    </a:lnTo>
                    <a:lnTo>
                      <a:pt x="400" y="636"/>
                    </a:lnTo>
                    <a:lnTo>
                      <a:pt x="426" y="604"/>
                    </a:lnTo>
                    <a:lnTo>
                      <a:pt x="454" y="572"/>
                    </a:lnTo>
                    <a:lnTo>
                      <a:pt x="483" y="543"/>
                    </a:lnTo>
                    <a:lnTo>
                      <a:pt x="512" y="512"/>
                    </a:lnTo>
                    <a:lnTo>
                      <a:pt x="541" y="483"/>
                    </a:lnTo>
                    <a:lnTo>
                      <a:pt x="572" y="453"/>
                    </a:lnTo>
                    <a:lnTo>
                      <a:pt x="604" y="426"/>
                    </a:lnTo>
                    <a:lnTo>
                      <a:pt x="637" y="399"/>
                    </a:lnTo>
                    <a:lnTo>
                      <a:pt x="669" y="373"/>
                    </a:lnTo>
                    <a:lnTo>
                      <a:pt x="703" y="347"/>
                    </a:lnTo>
                    <a:lnTo>
                      <a:pt x="737" y="323"/>
                    </a:lnTo>
                    <a:lnTo>
                      <a:pt x="771" y="298"/>
                    </a:lnTo>
                    <a:lnTo>
                      <a:pt x="806" y="275"/>
                    </a:lnTo>
                    <a:lnTo>
                      <a:pt x="841" y="253"/>
                    </a:lnTo>
                    <a:lnTo>
                      <a:pt x="878" y="232"/>
                    </a:lnTo>
                    <a:lnTo>
                      <a:pt x="915" y="210"/>
                    </a:lnTo>
                    <a:lnTo>
                      <a:pt x="952" y="192"/>
                    </a:lnTo>
                    <a:lnTo>
                      <a:pt x="990" y="172"/>
                    </a:lnTo>
                    <a:lnTo>
                      <a:pt x="1029" y="155"/>
                    </a:lnTo>
                    <a:lnTo>
                      <a:pt x="1067" y="136"/>
                    </a:lnTo>
                    <a:lnTo>
                      <a:pt x="1106" y="121"/>
                    </a:lnTo>
                    <a:lnTo>
                      <a:pt x="1146" y="106"/>
                    </a:lnTo>
                    <a:lnTo>
                      <a:pt x="1187" y="92"/>
                    </a:lnTo>
                    <a:lnTo>
                      <a:pt x="1227" y="78"/>
                    </a:lnTo>
                    <a:lnTo>
                      <a:pt x="1269" y="66"/>
                    </a:lnTo>
                    <a:lnTo>
                      <a:pt x="1310" y="55"/>
                    </a:lnTo>
                    <a:lnTo>
                      <a:pt x="1352" y="44"/>
                    </a:lnTo>
                    <a:lnTo>
                      <a:pt x="1395" y="35"/>
                    </a:lnTo>
                    <a:lnTo>
                      <a:pt x="1438" y="27"/>
                    </a:lnTo>
                    <a:lnTo>
                      <a:pt x="1481" y="20"/>
                    </a:lnTo>
                    <a:lnTo>
                      <a:pt x="1524" y="13"/>
                    </a:lnTo>
                    <a:lnTo>
                      <a:pt x="1567" y="9"/>
                    </a:lnTo>
                    <a:lnTo>
                      <a:pt x="1612" y="4"/>
                    </a:lnTo>
                    <a:lnTo>
                      <a:pt x="1656" y="3"/>
                    </a:lnTo>
                    <a:lnTo>
                      <a:pt x="1701" y="1"/>
                    </a:lnTo>
                    <a:lnTo>
                      <a:pt x="1746" y="0"/>
                    </a:lnTo>
                    <a:lnTo>
                      <a:pt x="1746" y="933"/>
                    </a:lnTo>
                    <a:lnTo>
                      <a:pt x="1746" y="933"/>
                    </a:lnTo>
                    <a:lnTo>
                      <a:pt x="1704" y="935"/>
                    </a:lnTo>
                    <a:lnTo>
                      <a:pt x="1663" y="938"/>
                    </a:lnTo>
                    <a:lnTo>
                      <a:pt x="1623" y="942"/>
                    </a:lnTo>
                    <a:lnTo>
                      <a:pt x="1583" y="950"/>
                    </a:lnTo>
                    <a:lnTo>
                      <a:pt x="1543" y="959"/>
                    </a:lnTo>
                    <a:lnTo>
                      <a:pt x="1504" y="970"/>
                    </a:lnTo>
                    <a:lnTo>
                      <a:pt x="1467" y="982"/>
                    </a:lnTo>
                    <a:lnTo>
                      <a:pt x="1430" y="998"/>
                    </a:lnTo>
                    <a:lnTo>
                      <a:pt x="1393" y="1013"/>
                    </a:lnTo>
                    <a:lnTo>
                      <a:pt x="1360" y="1032"/>
                    </a:lnTo>
                    <a:lnTo>
                      <a:pt x="1326" y="1052"/>
                    </a:lnTo>
                    <a:lnTo>
                      <a:pt x="1292" y="1072"/>
                    </a:lnTo>
                    <a:lnTo>
                      <a:pt x="1260" y="1095"/>
                    </a:lnTo>
                    <a:lnTo>
                      <a:pt x="1229" y="1119"/>
                    </a:lnTo>
                    <a:lnTo>
                      <a:pt x="1200" y="1144"/>
                    </a:lnTo>
                    <a:lnTo>
                      <a:pt x="1172" y="1172"/>
                    </a:lnTo>
                    <a:lnTo>
                      <a:pt x="1144" y="1199"/>
                    </a:lnTo>
                    <a:lnTo>
                      <a:pt x="1120" y="1230"/>
                    </a:lnTo>
                    <a:lnTo>
                      <a:pt x="1095" y="1259"/>
                    </a:lnTo>
                    <a:lnTo>
                      <a:pt x="1072" y="1292"/>
                    </a:lnTo>
                    <a:lnTo>
                      <a:pt x="1052" y="1325"/>
                    </a:lnTo>
                    <a:lnTo>
                      <a:pt x="1032" y="1359"/>
                    </a:lnTo>
                    <a:lnTo>
                      <a:pt x="1014" y="1395"/>
                    </a:lnTo>
                    <a:lnTo>
                      <a:pt x="998" y="1430"/>
                    </a:lnTo>
                    <a:lnTo>
                      <a:pt x="983" y="1467"/>
                    </a:lnTo>
                    <a:lnTo>
                      <a:pt x="970" y="1504"/>
                    </a:lnTo>
                    <a:lnTo>
                      <a:pt x="960" y="1544"/>
                    </a:lnTo>
                    <a:lnTo>
                      <a:pt x="950" y="1582"/>
                    </a:lnTo>
                    <a:lnTo>
                      <a:pt x="943" y="1622"/>
                    </a:lnTo>
                    <a:lnTo>
                      <a:pt x="938" y="1662"/>
                    </a:lnTo>
                    <a:lnTo>
                      <a:pt x="935" y="1704"/>
                    </a:lnTo>
                    <a:lnTo>
                      <a:pt x="934" y="1745"/>
                    </a:lnTo>
                    <a:lnTo>
                      <a:pt x="934" y="1745"/>
                    </a:lnTo>
                    <a:lnTo>
                      <a:pt x="935" y="1788"/>
                    </a:lnTo>
                    <a:lnTo>
                      <a:pt x="938" y="1828"/>
                    </a:lnTo>
                    <a:lnTo>
                      <a:pt x="943" y="1870"/>
                    </a:lnTo>
                    <a:lnTo>
                      <a:pt x="950" y="1910"/>
                    </a:lnTo>
                    <a:lnTo>
                      <a:pt x="960" y="1948"/>
                    </a:lnTo>
                    <a:lnTo>
                      <a:pt x="970" y="1987"/>
                    </a:lnTo>
                    <a:lnTo>
                      <a:pt x="983" y="2025"/>
                    </a:lnTo>
                    <a:lnTo>
                      <a:pt x="998" y="2062"/>
                    </a:lnTo>
                    <a:lnTo>
                      <a:pt x="1014" y="2098"/>
                    </a:lnTo>
                    <a:lnTo>
                      <a:pt x="1032" y="2133"/>
                    </a:lnTo>
                    <a:lnTo>
                      <a:pt x="1052" y="2167"/>
                    </a:lnTo>
                    <a:lnTo>
                      <a:pt x="1072" y="2201"/>
                    </a:lnTo>
                    <a:lnTo>
                      <a:pt x="1095" y="2231"/>
                    </a:lnTo>
                    <a:lnTo>
                      <a:pt x="1120" y="2262"/>
                    </a:lnTo>
                    <a:lnTo>
                      <a:pt x="1144" y="2291"/>
                    </a:lnTo>
                    <a:lnTo>
                      <a:pt x="1172" y="2321"/>
                    </a:lnTo>
                    <a:lnTo>
                      <a:pt x="1200" y="2347"/>
                    </a:lnTo>
                    <a:lnTo>
                      <a:pt x="1229" y="2373"/>
                    </a:lnTo>
                    <a:lnTo>
                      <a:pt x="1260" y="2398"/>
                    </a:lnTo>
                    <a:lnTo>
                      <a:pt x="1292" y="2419"/>
                    </a:lnTo>
                    <a:lnTo>
                      <a:pt x="1326" y="2441"/>
                    </a:lnTo>
                    <a:lnTo>
                      <a:pt x="1360" y="2461"/>
                    </a:lnTo>
                    <a:lnTo>
                      <a:pt x="1393" y="2478"/>
                    </a:lnTo>
                    <a:lnTo>
                      <a:pt x="1430" y="2494"/>
                    </a:lnTo>
                    <a:lnTo>
                      <a:pt x="1467" y="2510"/>
                    </a:lnTo>
                    <a:lnTo>
                      <a:pt x="1504" y="2522"/>
                    </a:lnTo>
                    <a:lnTo>
                      <a:pt x="1543" y="2533"/>
                    </a:lnTo>
                    <a:lnTo>
                      <a:pt x="1583" y="2542"/>
                    </a:lnTo>
                    <a:lnTo>
                      <a:pt x="1623" y="2550"/>
                    </a:lnTo>
                    <a:lnTo>
                      <a:pt x="1663" y="2554"/>
                    </a:lnTo>
                    <a:lnTo>
                      <a:pt x="1704" y="2558"/>
                    </a:lnTo>
                    <a:lnTo>
                      <a:pt x="1746" y="2559"/>
                    </a:lnTo>
                    <a:lnTo>
                      <a:pt x="1746" y="3493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1801" noProof="0"/>
              </a:p>
            </p:txBody>
          </p:sp>
          <p:sp>
            <p:nvSpPr>
              <p:cNvPr id="18" name="Freeform 27">
                <a:extLst>
                  <a:ext uri="{FF2B5EF4-FFF2-40B4-BE49-F238E27FC236}">
                    <a16:creationId xmlns:a16="http://schemas.microsoft.com/office/drawing/2014/main" id="{8BE79C95-D5B4-44D5-B163-4B7716D493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3237" y="3378423"/>
                <a:ext cx="902350" cy="1806113"/>
              </a:xfrm>
              <a:custGeom>
                <a:avLst/>
                <a:gdLst/>
                <a:ahLst/>
                <a:cxnLst>
                  <a:cxn ang="0">
                    <a:pos x="1278" y="2558"/>
                  </a:cxn>
                  <a:cxn ang="0">
                    <a:pos x="1147" y="2552"/>
                  </a:cxn>
                  <a:cxn ang="0">
                    <a:pos x="1021" y="2532"/>
                  </a:cxn>
                  <a:cxn ang="0">
                    <a:pos x="898" y="2501"/>
                  </a:cxn>
                  <a:cxn ang="0">
                    <a:pos x="781" y="2458"/>
                  </a:cxn>
                  <a:cxn ang="0">
                    <a:pos x="669" y="2404"/>
                  </a:cxn>
                  <a:cxn ang="0">
                    <a:pos x="562" y="2340"/>
                  </a:cxn>
                  <a:cxn ang="0">
                    <a:pos x="464" y="2266"/>
                  </a:cxn>
                  <a:cxn ang="0">
                    <a:pos x="373" y="2184"/>
                  </a:cxn>
                  <a:cxn ang="0">
                    <a:pos x="290" y="2092"/>
                  </a:cxn>
                  <a:cxn ang="0">
                    <a:pos x="218" y="1994"/>
                  </a:cxn>
                  <a:cxn ang="0">
                    <a:pos x="153" y="1889"/>
                  </a:cxn>
                  <a:cxn ang="0">
                    <a:pos x="99" y="1777"/>
                  </a:cxn>
                  <a:cxn ang="0">
                    <a:pos x="56" y="1660"/>
                  </a:cxn>
                  <a:cxn ang="0">
                    <a:pos x="24" y="1537"/>
                  </a:cxn>
                  <a:cxn ang="0">
                    <a:pos x="6" y="1409"/>
                  </a:cxn>
                  <a:cxn ang="0">
                    <a:pos x="0" y="1278"/>
                  </a:cxn>
                  <a:cxn ang="0">
                    <a:pos x="1" y="1214"/>
                  </a:cxn>
                  <a:cxn ang="0">
                    <a:pos x="13" y="1085"/>
                  </a:cxn>
                  <a:cxn ang="0">
                    <a:pos x="40" y="958"/>
                  </a:cxn>
                  <a:cxn ang="0">
                    <a:pos x="76" y="838"/>
                  </a:cxn>
                  <a:cxn ang="0">
                    <a:pos x="126" y="725"/>
                  </a:cxn>
                  <a:cxn ang="0">
                    <a:pos x="184" y="615"/>
                  </a:cxn>
                  <a:cxn ang="0">
                    <a:pos x="253" y="514"/>
                  </a:cxn>
                  <a:cxn ang="0">
                    <a:pos x="332" y="419"/>
                  </a:cxn>
                  <a:cxn ang="0">
                    <a:pos x="418" y="332"/>
                  </a:cxn>
                  <a:cxn ang="0">
                    <a:pos x="513" y="254"/>
                  </a:cxn>
                  <a:cxn ang="0">
                    <a:pos x="615" y="185"/>
                  </a:cxn>
                  <a:cxn ang="0">
                    <a:pos x="724" y="126"/>
                  </a:cxn>
                  <a:cxn ang="0">
                    <a:pos x="838" y="77"/>
                  </a:cxn>
                  <a:cxn ang="0">
                    <a:pos x="958" y="40"/>
                  </a:cxn>
                  <a:cxn ang="0">
                    <a:pos x="1084" y="14"/>
                  </a:cxn>
                  <a:cxn ang="0">
                    <a:pos x="1211" y="2"/>
                  </a:cxn>
                </a:cxnLst>
                <a:rect l="0" t="0" r="r" b="b"/>
                <a:pathLst>
                  <a:path w="1278" h="2558">
                    <a:moveTo>
                      <a:pt x="1278" y="2558"/>
                    </a:moveTo>
                    <a:lnTo>
                      <a:pt x="1278" y="2558"/>
                    </a:lnTo>
                    <a:lnTo>
                      <a:pt x="1211" y="2557"/>
                    </a:lnTo>
                    <a:lnTo>
                      <a:pt x="1147" y="2552"/>
                    </a:lnTo>
                    <a:lnTo>
                      <a:pt x="1084" y="2544"/>
                    </a:lnTo>
                    <a:lnTo>
                      <a:pt x="1021" y="2532"/>
                    </a:lnTo>
                    <a:lnTo>
                      <a:pt x="958" y="2518"/>
                    </a:lnTo>
                    <a:lnTo>
                      <a:pt x="898" y="2501"/>
                    </a:lnTo>
                    <a:lnTo>
                      <a:pt x="838" y="2481"/>
                    </a:lnTo>
                    <a:lnTo>
                      <a:pt x="781" y="2458"/>
                    </a:lnTo>
                    <a:lnTo>
                      <a:pt x="724" y="2432"/>
                    </a:lnTo>
                    <a:lnTo>
                      <a:pt x="669" y="2404"/>
                    </a:lnTo>
                    <a:lnTo>
                      <a:pt x="615" y="2374"/>
                    </a:lnTo>
                    <a:lnTo>
                      <a:pt x="562" y="2340"/>
                    </a:lnTo>
                    <a:lnTo>
                      <a:pt x="513" y="2304"/>
                    </a:lnTo>
                    <a:lnTo>
                      <a:pt x="464" y="2266"/>
                    </a:lnTo>
                    <a:lnTo>
                      <a:pt x="418" y="2226"/>
                    </a:lnTo>
                    <a:lnTo>
                      <a:pt x="373" y="2184"/>
                    </a:lnTo>
                    <a:lnTo>
                      <a:pt x="332" y="2140"/>
                    </a:lnTo>
                    <a:lnTo>
                      <a:pt x="290" y="2092"/>
                    </a:lnTo>
                    <a:lnTo>
                      <a:pt x="253" y="2044"/>
                    </a:lnTo>
                    <a:lnTo>
                      <a:pt x="218" y="1994"/>
                    </a:lnTo>
                    <a:lnTo>
                      <a:pt x="184" y="1943"/>
                    </a:lnTo>
                    <a:lnTo>
                      <a:pt x="153" y="1889"/>
                    </a:lnTo>
                    <a:lnTo>
                      <a:pt x="126" y="1834"/>
                    </a:lnTo>
                    <a:lnTo>
                      <a:pt x="99" y="1777"/>
                    </a:lnTo>
                    <a:lnTo>
                      <a:pt x="76" y="1718"/>
                    </a:lnTo>
                    <a:lnTo>
                      <a:pt x="56" y="1660"/>
                    </a:lnTo>
                    <a:lnTo>
                      <a:pt x="40" y="1598"/>
                    </a:lnTo>
                    <a:lnTo>
                      <a:pt x="24" y="1537"/>
                    </a:lnTo>
                    <a:lnTo>
                      <a:pt x="13" y="1474"/>
                    </a:lnTo>
                    <a:lnTo>
                      <a:pt x="6" y="1409"/>
                    </a:lnTo>
                    <a:lnTo>
                      <a:pt x="1" y="1345"/>
                    </a:lnTo>
                    <a:lnTo>
                      <a:pt x="0" y="1278"/>
                    </a:lnTo>
                    <a:lnTo>
                      <a:pt x="0" y="1278"/>
                    </a:lnTo>
                    <a:lnTo>
                      <a:pt x="1" y="1214"/>
                    </a:lnTo>
                    <a:lnTo>
                      <a:pt x="6" y="1148"/>
                    </a:lnTo>
                    <a:lnTo>
                      <a:pt x="13" y="1085"/>
                    </a:lnTo>
                    <a:lnTo>
                      <a:pt x="24" y="1022"/>
                    </a:lnTo>
                    <a:lnTo>
                      <a:pt x="40" y="958"/>
                    </a:lnTo>
                    <a:lnTo>
                      <a:pt x="56" y="898"/>
                    </a:lnTo>
                    <a:lnTo>
                      <a:pt x="76" y="838"/>
                    </a:lnTo>
                    <a:lnTo>
                      <a:pt x="99" y="782"/>
                    </a:lnTo>
                    <a:lnTo>
                      <a:pt x="126" y="725"/>
                    </a:lnTo>
                    <a:lnTo>
                      <a:pt x="153" y="669"/>
                    </a:lnTo>
                    <a:lnTo>
                      <a:pt x="184" y="615"/>
                    </a:lnTo>
                    <a:lnTo>
                      <a:pt x="218" y="563"/>
                    </a:lnTo>
                    <a:lnTo>
                      <a:pt x="253" y="514"/>
                    </a:lnTo>
                    <a:lnTo>
                      <a:pt x="290" y="465"/>
                    </a:lnTo>
                    <a:lnTo>
                      <a:pt x="332" y="419"/>
                    </a:lnTo>
                    <a:lnTo>
                      <a:pt x="373" y="374"/>
                    </a:lnTo>
                    <a:lnTo>
                      <a:pt x="418" y="332"/>
                    </a:lnTo>
                    <a:lnTo>
                      <a:pt x="464" y="292"/>
                    </a:lnTo>
                    <a:lnTo>
                      <a:pt x="513" y="254"/>
                    </a:lnTo>
                    <a:lnTo>
                      <a:pt x="562" y="219"/>
                    </a:lnTo>
                    <a:lnTo>
                      <a:pt x="615" y="185"/>
                    </a:lnTo>
                    <a:lnTo>
                      <a:pt x="669" y="154"/>
                    </a:lnTo>
                    <a:lnTo>
                      <a:pt x="724" y="126"/>
                    </a:lnTo>
                    <a:lnTo>
                      <a:pt x="781" y="100"/>
                    </a:lnTo>
                    <a:lnTo>
                      <a:pt x="838" y="77"/>
                    </a:lnTo>
                    <a:lnTo>
                      <a:pt x="898" y="57"/>
                    </a:lnTo>
                    <a:lnTo>
                      <a:pt x="958" y="40"/>
                    </a:lnTo>
                    <a:lnTo>
                      <a:pt x="1021" y="26"/>
                    </a:lnTo>
                    <a:lnTo>
                      <a:pt x="1084" y="14"/>
                    </a:lnTo>
                    <a:lnTo>
                      <a:pt x="1147" y="6"/>
                    </a:lnTo>
                    <a:lnTo>
                      <a:pt x="1211" y="2"/>
                    </a:lnTo>
                    <a:lnTo>
                      <a:pt x="1278" y="0"/>
                    </a:lnTo>
                  </a:path>
                </a:pathLst>
              </a:custGeom>
              <a:noFill/>
              <a:ln w="12700" cap="flat" cmpd="sng" algn="ctr">
                <a:solidFill>
                  <a:schemeClr val="accent4"/>
                </a:solidFill>
                <a:prstDash val="lgDash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1801" noProof="0"/>
              </a:p>
            </p:txBody>
          </p:sp>
        </p:grpSp>
        <p:grpSp>
          <p:nvGrpSpPr>
            <p:cNvPr id="11" name="Group 16">
              <a:extLst>
                <a:ext uri="{FF2B5EF4-FFF2-40B4-BE49-F238E27FC236}">
                  <a16:creationId xmlns:a16="http://schemas.microsoft.com/office/drawing/2014/main" id="{1027B088-C4B0-4E02-A887-0959049DB257}"/>
                </a:ext>
              </a:extLst>
            </p:cNvPr>
            <p:cNvGrpSpPr/>
            <p:nvPr/>
          </p:nvGrpSpPr>
          <p:grpSpPr>
            <a:xfrm rot="5400000">
              <a:off x="9654724" y="1287901"/>
              <a:ext cx="1232788" cy="2466989"/>
              <a:chOff x="292799" y="3047985"/>
              <a:chExt cx="1232788" cy="2466989"/>
            </a:xfrm>
          </p:grpSpPr>
          <p:sp>
            <p:nvSpPr>
              <p:cNvPr id="15" name="Freeform 5">
                <a:extLst>
                  <a:ext uri="{FF2B5EF4-FFF2-40B4-BE49-F238E27FC236}">
                    <a16:creationId xmlns:a16="http://schemas.microsoft.com/office/drawing/2014/main" id="{AA42CD71-BAAA-4142-B9B9-E34C9A5719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799" y="3047985"/>
                <a:ext cx="1232788" cy="2466989"/>
              </a:xfrm>
              <a:custGeom>
                <a:avLst/>
                <a:gdLst/>
                <a:ahLst/>
                <a:cxnLst>
                  <a:cxn ang="0">
                    <a:pos x="1656" y="3490"/>
                  </a:cxn>
                  <a:cxn ang="0">
                    <a:pos x="1481" y="3471"/>
                  </a:cxn>
                  <a:cxn ang="0">
                    <a:pos x="1310" y="3437"/>
                  </a:cxn>
                  <a:cxn ang="0">
                    <a:pos x="1146" y="3387"/>
                  </a:cxn>
                  <a:cxn ang="0">
                    <a:pos x="990" y="3319"/>
                  </a:cxn>
                  <a:cxn ang="0">
                    <a:pos x="841" y="3239"/>
                  </a:cxn>
                  <a:cxn ang="0">
                    <a:pos x="703" y="3145"/>
                  </a:cxn>
                  <a:cxn ang="0">
                    <a:pos x="572" y="3037"/>
                  </a:cxn>
                  <a:cxn ang="0">
                    <a:pos x="454" y="2919"/>
                  </a:cxn>
                  <a:cxn ang="0">
                    <a:pos x="348" y="2790"/>
                  </a:cxn>
                  <a:cxn ang="0">
                    <a:pos x="254" y="2651"/>
                  </a:cxn>
                  <a:cxn ang="0">
                    <a:pos x="172" y="2502"/>
                  </a:cxn>
                  <a:cxn ang="0">
                    <a:pos x="106" y="2345"/>
                  </a:cxn>
                  <a:cxn ang="0">
                    <a:pos x="55" y="2182"/>
                  </a:cxn>
                  <a:cxn ang="0">
                    <a:pos x="20" y="2012"/>
                  </a:cxn>
                  <a:cxn ang="0">
                    <a:pos x="3" y="1836"/>
                  </a:cxn>
                  <a:cxn ang="0">
                    <a:pos x="0" y="1701"/>
                  </a:cxn>
                  <a:cxn ang="0">
                    <a:pos x="14" y="1524"/>
                  </a:cxn>
                  <a:cxn ang="0">
                    <a:pos x="45" y="1352"/>
                  </a:cxn>
                  <a:cxn ang="0">
                    <a:pos x="92" y="1187"/>
                  </a:cxn>
                  <a:cxn ang="0">
                    <a:pos x="155" y="1029"/>
                  </a:cxn>
                  <a:cxn ang="0">
                    <a:pos x="232" y="878"/>
                  </a:cxn>
                  <a:cxn ang="0">
                    <a:pos x="323" y="736"/>
                  </a:cxn>
                  <a:cxn ang="0">
                    <a:pos x="426" y="604"/>
                  </a:cxn>
                  <a:cxn ang="0">
                    <a:pos x="541" y="483"/>
                  </a:cxn>
                  <a:cxn ang="0">
                    <a:pos x="669" y="373"/>
                  </a:cxn>
                  <a:cxn ang="0">
                    <a:pos x="806" y="275"/>
                  </a:cxn>
                  <a:cxn ang="0">
                    <a:pos x="952" y="192"/>
                  </a:cxn>
                  <a:cxn ang="0">
                    <a:pos x="1106" y="121"/>
                  </a:cxn>
                  <a:cxn ang="0">
                    <a:pos x="1269" y="66"/>
                  </a:cxn>
                  <a:cxn ang="0">
                    <a:pos x="1438" y="27"/>
                  </a:cxn>
                  <a:cxn ang="0">
                    <a:pos x="1612" y="4"/>
                  </a:cxn>
                  <a:cxn ang="0">
                    <a:pos x="1746" y="933"/>
                  </a:cxn>
                  <a:cxn ang="0">
                    <a:pos x="1623" y="942"/>
                  </a:cxn>
                  <a:cxn ang="0">
                    <a:pos x="1467" y="982"/>
                  </a:cxn>
                  <a:cxn ang="0">
                    <a:pos x="1326" y="1052"/>
                  </a:cxn>
                  <a:cxn ang="0">
                    <a:pos x="1200" y="1144"/>
                  </a:cxn>
                  <a:cxn ang="0">
                    <a:pos x="1095" y="1259"/>
                  </a:cxn>
                  <a:cxn ang="0">
                    <a:pos x="1014" y="1395"/>
                  </a:cxn>
                  <a:cxn ang="0">
                    <a:pos x="960" y="1544"/>
                  </a:cxn>
                  <a:cxn ang="0">
                    <a:pos x="935" y="1704"/>
                  </a:cxn>
                  <a:cxn ang="0">
                    <a:pos x="938" y="1828"/>
                  </a:cxn>
                  <a:cxn ang="0">
                    <a:pos x="970" y="1987"/>
                  </a:cxn>
                  <a:cxn ang="0">
                    <a:pos x="1032" y="2133"/>
                  </a:cxn>
                  <a:cxn ang="0">
                    <a:pos x="1120" y="2262"/>
                  </a:cxn>
                  <a:cxn ang="0">
                    <a:pos x="1229" y="2373"/>
                  </a:cxn>
                  <a:cxn ang="0">
                    <a:pos x="1360" y="2461"/>
                  </a:cxn>
                  <a:cxn ang="0">
                    <a:pos x="1504" y="2522"/>
                  </a:cxn>
                  <a:cxn ang="0">
                    <a:pos x="1663" y="2554"/>
                  </a:cxn>
                </a:cxnLst>
                <a:rect l="0" t="0" r="r" b="b"/>
                <a:pathLst>
                  <a:path w="1746" h="3493">
                    <a:moveTo>
                      <a:pt x="1746" y="3493"/>
                    </a:moveTo>
                    <a:lnTo>
                      <a:pt x="1746" y="3493"/>
                    </a:lnTo>
                    <a:lnTo>
                      <a:pt x="1701" y="3491"/>
                    </a:lnTo>
                    <a:lnTo>
                      <a:pt x="1656" y="3490"/>
                    </a:lnTo>
                    <a:lnTo>
                      <a:pt x="1612" y="3487"/>
                    </a:lnTo>
                    <a:lnTo>
                      <a:pt x="1567" y="3484"/>
                    </a:lnTo>
                    <a:lnTo>
                      <a:pt x="1524" y="3477"/>
                    </a:lnTo>
                    <a:lnTo>
                      <a:pt x="1481" y="3471"/>
                    </a:lnTo>
                    <a:lnTo>
                      <a:pt x="1438" y="3465"/>
                    </a:lnTo>
                    <a:lnTo>
                      <a:pt x="1395" y="3456"/>
                    </a:lnTo>
                    <a:lnTo>
                      <a:pt x="1352" y="3447"/>
                    </a:lnTo>
                    <a:lnTo>
                      <a:pt x="1310" y="3437"/>
                    </a:lnTo>
                    <a:lnTo>
                      <a:pt x="1269" y="3425"/>
                    </a:lnTo>
                    <a:lnTo>
                      <a:pt x="1227" y="3413"/>
                    </a:lnTo>
                    <a:lnTo>
                      <a:pt x="1187" y="3400"/>
                    </a:lnTo>
                    <a:lnTo>
                      <a:pt x="1146" y="3387"/>
                    </a:lnTo>
                    <a:lnTo>
                      <a:pt x="1106" y="3371"/>
                    </a:lnTo>
                    <a:lnTo>
                      <a:pt x="1067" y="3354"/>
                    </a:lnTo>
                    <a:lnTo>
                      <a:pt x="1029" y="3337"/>
                    </a:lnTo>
                    <a:lnTo>
                      <a:pt x="990" y="3319"/>
                    </a:lnTo>
                    <a:lnTo>
                      <a:pt x="952" y="3301"/>
                    </a:lnTo>
                    <a:lnTo>
                      <a:pt x="915" y="3281"/>
                    </a:lnTo>
                    <a:lnTo>
                      <a:pt x="878" y="3261"/>
                    </a:lnTo>
                    <a:lnTo>
                      <a:pt x="841" y="3239"/>
                    </a:lnTo>
                    <a:lnTo>
                      <a:pt x="806" y="3217"/>
                    </a:lnTo>
                    <a:lnTo>
                      <a:pt x="771" y="3193"/>
                    </a:lnTo>
                    <a:lnTo>
                      <a:pt x="737" y="3170"/>
                    </a:lnTo>
                    <a:lnTo>
                      <a:pt x="703" y="3145"/>
                    </a:lnTo>
                    <a:lnTo>
                      <a:pt x="669" y="3119"/>
                    </a:lnTo>
                    <a:lnTo>
                      <a:pt x="637" y="3093"/>
                    </a:lnTo>
                    <a:lnTo>
                      <a:pt x="604" y="3065"/>
                    </a:lnTo>
                    <a:lnTo>
                      <a:pt x="572" y="3037"/>
                    </a:lnTo>
                    <a:lnTo>
                      <a:pt x="541" y="3010"/>
                    </a:lnTo>
                    <a:lnTo>
                      <a:pt x="512" y="2981"/>
                    </a:lnTo>
                    <a:lnTo>
                      <a:pt x="483" y="2950"/>
                    </a:lnTo>
                    <a:lnTo>
                      <a:pt x="454" y="2919"/>
                    </a:lnTo>
                    <a:lnTo>
                      <a:pt x="426" y="2888"/>
                    </a:lnTo>
                    <a:lnTo>
                      <a:pt x="400" y="2856"/>
                    </a:lnTo>
                    <a:lnTo>
                      <a:pt x="374" y="2824"/>
                    </a:lnTo>
                    <a:lnTo>
                      <a:pt x="348" y="2790"/>
                    </a:lnTo>
                    <a:lnTo>
                      <a:pt x="323" y="2756"/>
                    </a:lnTo>
                    <a:lnTo>
                      <a:pt x="298" y="2722"/>
                    </a:lnTo>
                    <a:lnTo>
                      <a:pt x="275" y="2687"/>
                    </a:lnTo>
                    <a:lnTo>
                      <a:pt x="254" y="2651"/>
                    </a:lnTo>
                    <a:lnTo>
                      <a:pt x="232" y="2614"/>
                    </a:lnTo>
                    <a:lnTo>
                      <a:pt x="211" y="2578"/>
                    </a:lnTo>
                    <a:lnTo>
                      <a:pt x="191" y="2541"/>
                    </a:lnTo>
                    <a:lnTo>
                      <a:pt x="172" y="2502"/>
                    </a:lnTo>
                    <a:lnTo>
                      <a:pt x="155" y="2464"/>
                    </a:lnTo>
                    <a:lnTo>
                      <a:pt x="137" y="2425"/>
                    </a:lnTo>
                    <a:lnTo>
                      <a:pt x="121" y="2385"/>
                    </a:lnTo>
                    <a:lnTo>
                      <a:pt x="106" y="2345"/>
                    </a:lnTo>
                    <a:lnTo>
                      <a:pt x="92" y="2305"/>
                    </a:lnTo>
                    <a:lnTo>
                      <a:pt x="78" y="2265"/>
                    </a:lnTo>
                    <a:lnTo>
                      <a:pt x="66" y="2224"/>
                    </a:lnTo>
                    <a:lnTo>
                      <a:pt x="55" y="2182"/>
                    </a:lnTo>
                    <a:lnTo>
                      <a:pt x="45" y="2139"/>
                    </a:lnTo>
                    <a:lnTo>
                      <a:pt x="35" y="2098"/>
                    </a:lnTo>
                    <a:lnTo>
                      <a:pt x="28" y="2055"/>
                    </a:lnTo>
                    <a:lnTo>
                      <a:pt x="20" y="2012"/>
                    </a:lnTo>
                    <a:lnTo>
                      <a:pt x="14" y="1968"/>
                    </a:lnTo>
                    <a:lnTo>
                      <a:pt x="9" y="1924"/>
                    </a:lnTo>
                    <a:lnTo>
                      <a:pt x="5" y="1881"/>
                    </a:lnTo>
                    <a:lnTo>
                      <a:pt x="3" y="1836"/>
                    </a:lnTo>
                    <a:lnTo>
                      <a:pt x="0" y="1792"/>
                    </a:lnTo>
                    <a:lnTo>
                      <a:pt x="0" y="1745"/>
                    </a:lnTo>
                    <a:lnTo>
                      <a:pt x="0" y="1745"/>
                    </a:lnTo>
                    <a:lnTo>
                      <a:pt x="0" y="1701"/>
                    </a:lnTo>
                    <a:lnTo>
                      <a:pt x="3" y="1656"/>
                    </a:lnTo>
                    <a:lnTo>
                      <a:pt x="5" y="1612"/>
                    </a:lnTo>
                    <a:lnTo>
                      <a:pt x="9" y="1567"/>
                    </a:lnTo>
                    <a:lnTo>
                      <a:pt x="14" y="1524"/>
                    </a:lnTo>
                    <a:lnTo>
                      <a:pt x="20" y="1481"/>
                    </a:lnTo>
                    <a:lnTo>
                      <a:pt x="28" y="1438"/>
                    </a:lnTo>
                    <a:lnTo>
                      <a:pt x="35" y="1395"/>
                    </a:lnTo>
                    <a:lnTo>
                      <a:pt x="45" y="1352"/>
                    </a:lnTo>
                    <a:lnTo>
                      <a:pt x="55" y="1310"/>
                    </a:lnTo>
                    <a:lnTo>
                      <a:pt x="66" y="1269"/>
                    </a:lnTo>
                    <a:lnTo>
                      <a:pt x="78" y="1227"/>
                    </a:lnTo>
                    <a:lnTo>
                      <a:pt x="92" y="1187"/>
                    </a:lnTo>
                    <a:lnTo>
                      <a:pt x="106" y="1146"/>
                    </a:lnTo>
                    <a:lnTo>
                      <a:pt x="121" y="1107"/>
                    </a:lnTo>
                    <a:lnTo>
                      <a:pt x="137" y="1067"/>
                    </a:lnTo>
                    <a:lnTo>
                      <a:pt x="155" y="1029"/>
                    </a:lnTo>
                    <a:lnTo>
                      <a:pt x="172" y="990"/>
                    </a:lnTo>
                    <a:lnTo>
                      <a:pt x="191" y="952"/>
                    </a:lnTo>
                    <a:lnTo>
                      <a:pt x="211" y="915"/>
                    </a:lnTo>
                    <a:lnTo>
                      <a:pt x="232" y="878"/>
                    </a:lnTo>
                    <a:lnTo>
                      <a:pt x="254" y="841"/>
                    </a:lnTo>
                    <a:lnTo>
                      <a:pt x="275" y="806"/>
                    </a:lnTo>
                    <a:lnTo>
                      <a:pt x="298" y="770"/>
                    </a:lnTo>
                    <a:lnTo>
                      <a:pt x="323" y="736"/>
                    </a:lnTo>
                    <a:lnTo>
                      <a:pt x="348" y="703"/>
                    </a:lnTo>
                    <a:lnTo>
                      <a:pt x="374" y="669"/>
                    </a:lnTo>
                    <a:lnTo>
                      <a:pt x="400" y="636"/>
                    </a:lnTo>
                    <a:lnTo>
                      <a:pt x="426" y="604"/>
                    </a:lnTo>
                    <a:lnTo>
                      <a:pt x="454" y="572"/>
                    </a:lnTo>
                    <a:lnTo>
                      <a:pt x="483" y="543"/>
                    </a:lnTo>
                    <a:lnTo>
                      <a:pt x="512" y="512"/>
                    </a:lnTo>
                    <a:lnTo>
                      <a:pt x="541" y="483"/>
                    </a:lnTo>
                    <a:lnTo>
                      <a:pt x="572" y="453"/>
                    </a:lnTo>
                    <a:lnTo>
                      <a:pt x="604" y="426"/>
                    </a:lnTo>
                    <a:lnTo>
                      <a:pt x="637" y="399"/>
                    </a:lnTo>
                    <a:lnTo>
                      <a:pt x="669" y="373"/>
                    </a:lnTo>
                    <a:lnTo>
                      <a:pt x="703" y="347"/>
                    </a:lnTo>
                    <a:lnTo>
                      <a:pt x="737" y="323"/>
                    </a:lnTo>
                    <a:lnTo>
                      <a:pt x="771" y="298"/>
                    </a:lnTo>
                    <a:lnTo>
                      <a:pt x="806" y="275"/>
                    </a:lnTo>
                    <a:lnTo>
                      <a:pt x="841" y="253"/>
                    </a:lnTo>
                    <a:lnTo>
                      <a:pt x="878" y="232"/>
                    </a:lnTo>
                    <a:lnTo>
                      <a:pt x="915" y="210"/>
                    </a:lnTo>
                    <a:lnTo>
                      <a:pt x="952" y="192"/>
                    </a:lnTo>
                    <a:lnTo>
                      <a:pt x="990" y="172"/>
                    </a:lnTo>
                    <a:lnTo>
                      <a:pt x="1029" y="155"/>
                    </a:lnTo>
                    <a:lnTo>
                      <a:pt x="1067" y="136"/>
                    </a:lnTo>
                    <a:lnTo>
                      <a:pt x="1106" y="121"/>
                    </a:lnTo>
                    <a:lnTo>
                      <a:pt x="1146" y="106"/>
                    </a:lnTo>
                    <a:lnTo>
                      <a:pt x="1187" y="92"/>
                    </a:lnTo>
                    <a:lnTo>
                      <a:pt x="1227" y="78"/>
                    </a:lnTo>
                    <a:lnTo>
                      <a:pt x="1269" y="66"/>
                    </a:lnTo>
                    <a:lnTo>
                      <a:pt x="1310" y="55"/>
                    </a:lnTo>
                    <a:lnTo>
                      <a:pt x="1352" y="44"/>
                    </a:lnTo>
                    <a:lnTo>
                      <a:pt x="1395" y="35"/>
                    </a:lnTo>
                    <a:lnTo>
                      <a:pt x="1438" y="27"/>
                    </a:lnTo>
                    <a:lnTo>
                      <a:pt x="1481" y="20"/>
                    </a:lnTo>
                    <a:lnTo>
                      <a:pt x="1524" y="13"/>
                    </a:lnTo>
                    <a:lnTo>
                      <a:pt x="1567" y="9"/>
                    </a:lnTo>
                    <a:lnTo>
                      <a:pt x="1612" y="4"/>
                    </a:lnTo>
                    <a:lnTo>
                      <a:pt x="1656" y="3"/>
                    </a:lnTo>
                    <a:lnTo>
                      <a:pt x="1701" y="1"/>
                    </a:lnTo>
                    <a:lnTo>
                      <a:pt x="1746" y="0"/>
                    </a:lnTo>
                    <a:lnTo>
                      <a:pt x="1746" y="933"/>
                    </a:lnTo>
                    <a:lnTo>
                      <a:pt x="1746" y="933"/>
                    </a:lnTo>
                    <a:lnTo>
                      <a:pt x="1704" y="935"/>
                    </a:lnTo>
                    <a:lnTo>
                      <a:pt x="1663" y="938"/>
                    </a:lnTo>
                    <a:lnTo>
                      <a:pt x="1623" y="942"/>
                    </a:lnTo>
                    <a:lnTo>
                      <a:pt x="1583" y="950"/>
                    </a:lnTo>
                    <a:lnTo>
                      <a:pt x="1543" y="959"/>
                    </a:lnTo>
                    <a:lnTo>
                      <a:pt x="1504" y="970"/>
                    </a:lnTo>
                    <a:lnTo>
                      <a:pt x="1467" y="982"/>
                    </a:lnTo>
                    <a:lnTo>
                      <a:pt x="1430" y="998"/>
                    </a:lnTo>
                    <a:lnTo>
                      <a:pt x="1393" y="1013"/>
                    </a:lnTo>
                    <a:lnTo>
                      <a:pt x="1360" y="1032"/>
                    </a:lnTo>
                    <a:lnTo>
                      <a:pt x="1326" y="1052"/>
                    </a:lnTo>
                    <a:lnTo>
                      <a:pt x="1292" y="1072"/>
                    </a:lnTo>
                    <a:lnTo>
                      <a:pt x="1260" y="1095"/>
                    </a:lnTo>
                    <a:lnTo>
                      <a:pt x="1229" y="1119"/>
                    </a:lnTo>
                    <a:lnTo>
                      <a:pt x="1200" y="1144"/>
                    </a:lnTo>
                    <a:lnTo>
                      <a:pt x="1172" y="1172"/>
                    </a:lnTo>
                    <a:lnTo>
                      <a:pt x="1144" y="1199"/>
                    </a:lnTo>
                    <a:lnTo>
                      <a:pt x="1120" y="1230"/>
                    </a:lnTo>
                    <a:lnTo>
                      <a:pt x="1095" y="1259"/>
                    </a:lnTo>
                    <a:lnTo>
                      <a:pt x="1072" y="1292"/>
                    </a:lnTo>
                    <a:lnTo>
                      <a:pt x="1052" y="1325"/>
                    </a:lnTo>
                    <a:lnTo>
                      <a:pt x="1032" y="1359"/>
                    </a:lnTo>
                    <a:lnTo>
                      <a:pt x="1014" y="1395"/>
                    </a:lnTo>
                    <a:lnTo>
                      <a:pt x="998" y="1430"/>
                    </a:lnTo>
                    <a:lnTo>
                      <a:pt x="983" y="1467"/>
                    </a:lnTo>
                    <a:lnTo>
                      <a:pt x="970" y="1504"/>
                    </a:lnTo>
                    <a:lnTo>
                      <a:pt x="960" y="1544"/>
                    </a:lnTo>
                    <a:lnTo>
                      <a:pt x="950" y="1582"/>
                    </a:lnTo>
                    <a:lnTo>
                      <a:pt x="943" y="1622"/>
                    </a:lnTo>
                    <a:lnTo>
                      <a:pt x="938" y="1662"/>
                    </a:lnTo>
                    <a:lnTo>
                      <a:pt x="935" y="1704"/>
                    </a:lnTo>
                    <a:lnTo>
                      <a:pt x="934" y="1745"/>
                    </a:lnTo>
                    <a:lnTo>
                      <a:pt x="934" y="1745"/>
                    </a:lnTo>
                    <a:lnTo>
                      <a:pt x="935" y="1788"/>
                    </a:lnTo>
                    <a:lnTo>
                      <a:pt x="938" y="1828"/>
                    </a:lnTo>
                    <a:lnTo>
                      <a:pt x="943" y="1870"/>
                    </a:lnTo>
                    <a:lnTo>
                      <a:pt x="950" y="1910"/>
                    </a:lnTo>
                    <a:lnTo>
                      <a:pt x="960" y="1948"/>
                    </a:lnTo>
                    <a:lnTo>
                      <a:pt x="970" y="1987"/>
                    </a:lnTo>
                    <a:lnTo>
                      <a:pt x="983" y="2025"/>
                    </a:lnTo>
                    <a:lnTo>
                      <a:pt x="998" y="2062"/>
                    </a:lnTo>
                    <a:lnTo>
                      <a:pt x="1014" y="2098"/>
                    </a:lnTo>
                    <a:lnTo>
                      <a:pt x="1032" y="2133"/>
                    </a:lnTo>
                    <a:lnTo>
                      <a:pt x="1052" y="2167"/>
                    </a:lnTo>
                    <a:lnTo>
                      <a:pt x="1072" y="2201"/>
                    </a:lnTo>
                    <a:lnTo>
                      <a:pt x="1095" y="2231"/>
                    </a:lnTo>
                    <a:lnTo>
                      <a:pt x="1120" y="2262"/>
                    </a:lnTo>
                    <a:lnTo>
                      <a:pt x="1144" y="2291"/>
                    </a:lnTo>
                    <a:lnTo>
                      <a:pt x="1172" y="2321"/>
                    </a:lnTo>
                    <a:lnTo>
                      <a:pt x="1200" y="2347"/>
                    </a:lnTo>
                    <a:lnTo>
                      <a:pt x="1229" y="2373"/>
                    </a:lnTo>
                    <a:lnTo>
                      <a:pt x="1260" y="2398"/>
                    </a:lnTo>
                    <a:lnTo>
                      <a:pt x="1292" y="2419"/>
                    </a:lnTo>
                    <a:lnTo>
                      <a:pt x="1326" y="2441"/>
                    </a:lnTo>
                    <a:lnTo>
                      <a:pt x="1360" y="2461"/>
                    </a:lnTo>
                    <a:lnTo>
                      <a:pt x="1393" y="2478"/>
                    </a:lnTo>
                    <a:lnTo>
                      <a:pt x="1430" y="2494"/>
                    </a:lnTo>
                    <a:lnTo>
                      <a:pt x="1467" y="2510"/>
                    </a:lnTo>
                    <a:lnTo>
                      <a:pt x="1504" y="2522"/>
                    </a:lnTo>
                    <a:lnTo>
                      <a:pt x="1543" y="2533"/>
                    </a:lnTo>
                    <a:lnTo>
                      <a:pt x="1583" y="2542"/>
                    </a:lnTo>
                    <a:lnTo>
                      <a:pt x="1623" y="2550"/>
                    </a:lnTo>
                    <a:lnTo>
                      <a:pt x="1663" y="2554"/>
                    </a:lnTo>
                    <a:lnTo>
                      <a:pt x="1704" y="2558"/>
                    </a:lnTo>
                    <a:lnTo>
                      <a:pt x="1746" y="2559"/>
                    </a:lnTo>
                    <a:lnTo>
                      <a:pt x="1746" y="3493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1801" noProof="0" dirty="0"/>
              </a:p>
            </p:txBody>
          </p:sp>
          <p:sp>
            <p:nvSpPr>
              <p:cNvPr id="16" name="Freeform 27">
                <a:extLst>
                  <a:ext uri="{FF2B5EF4-FFF2-40B4-BE49-F238E27FC236}">
                    <a16:creationId xmlns:a16="http://schemas.microsoft.com/office/drawing/2014/main" id="{FE4C56CF-A26E-45E4-AD2F-C6A02C7701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3237" y="3378423"/>
                <a:ext cx="902350" cy="1806113"/>
              </a:xfrm>
              <a:custGeom>
                <a:avLst/>
                <a:gdLst/>
                <a:ahLst/>
                <a:cxnLst>
                  <a:cxn ang="0">
                    <a:pos x="1278" y="2558"/>
                  </a:cxn>
                  <a:cxn ang="0">
                    <a:pos x="1147" y="2552"/>
                  </a:cxn>
                  <a:cxn ang="0">
                    <a:pos x="1021" y="2532"/>
                  </a:cxn>
                  <a:cxn ang="0">
                    <a:pos x="898" y="2501"/>
                  </a:cxn>
                  <a:cxn ang="0">
                    <a:pos x="781" y="2458"/>
                  </a:cxn>
                  <a:cxn ang="0">
                    <a:pos x="669" y="2404"/>
                  </a:cxn>
                  <a:cxn ang="0">
                    <a:pos x="562" y="2340"/>
                  </a:cxn>
                  <a:cxn ang="0">
                    <a:pos x="464" y="2266"/>
                  </a:cxn>
                  <a:cxn ang="0">
                    <a:pos x="373" y="2184"/>
                  </a:cxn>
                  <a:cxn ang="0">
                    <a:pos x="290" y="2092"/>
                  </a:cxn>
                  <a:cxn ang="0">
                    <a:pos x="218" y="1994"/>
                  </a:cxn>
                  <a:cxn ang="0">
                    <a:pos x="153" y="1889"/>
                  </a:cxn>
                  <a:cxn ang="0">
                    <a:pos x="99" y="1777"/>
                  </a:cxn>
                  <a:cxn ang="0">
                    <a:pos x="56" y="1660"/>
                  </a:cxn>
                  <a:cxn ang="0">
                    <a:pos x="24" y="1537"/>
                  </a:cxn>
                  <a:cxn ang="0">
                    <a:pos x="6" y="1409"/>
                  </a:cxn>
                  <a:cxn ang="0">
                    <a:pos x="0" y="1278"/>
                  </a:cxn>
                  <a:cxn ang="0">
                    <a:pos x="1" y="1214"/>
                  </a:cxn>
                  <a:cxn ang="0">
                    <a:pos x="13" y="1085"/>
                  </a:cxn>
                  <a:cxn ang="0">
                    <a:pos x="40" y="958"/>
                  </a:cxn>
                  <a:cxn ang="0">
                    <a:pos x="76" y="838"/>
                  </a:cxn>
                  <a:cxn ang="0">
                    <a:pos x="126" y="725"/>
                  </a:cxn>
                  <a:cxn ang="0">
                    <a:pos x="184" y="615"/>
                  </a:cxn>
                  <a:cxn ang="0">
                    <a:pos x="253" y="514"/>
                  </a:cxn>
                  <a:cxn ang="0">
                    <a:pos x="332" y="419"/>
                  </a:cxn>
                  <a:cxn ang="0">
                    <a:pos x="418" y="332"/>
                  </a:cxn>
                  <a:cxn ang="0">
                    <a:pos x="513" y="254"/>
                  </a:cxn>
                  <a:cxn ang="0">
                    <a:pos x="615" y="185"/>
                  </a:cxn>
                  <a:cxn ang="0">
                    <a:pos x="724" y="126"/>
                  </a:cxn>
                  <a:cxn ang="0">
                    <a:pos x="838" y="77"/>
                  </a:cxn>
                  <a:cxn ang="0">
                    <a:pos x="958" y="40"/>
                  </a:cxn>
                  <a:cxn ang="0">
                    <a:pos x="1084" y="14"/>
                  </a:cxn>
                  <a:cxn ang="0">
                    <a:pos x="1211" y="2"/>
                  </a:cxn>
                </a:cxnLst>
                <a:rect l="0" t="0" r="r" b="b"/>
                <a:pathLst>
                  <a:path w="1278" h="2558">
                    <a:moveTo>
                      <a:pt x="1278" y="2558"/>
                    </a:moveTo>
                    <a:lnTo>
                      <a:pt x="1278" y="2558"/>
                    </a:lnTo>
                    <a:lnTo>
                      <a:pt x="1211" y="2557"/>
                    </a:lnTo>
                    <a:lnTo>
                      <a:pt x="1147" y="2552"/>
                    </a:lnTo>
                    <a:lnTo>
                      <a:pt x="1084" y="2544"/>
                    </a:lnTo>
                    <a:lnTo>
                      <a:pt x="1021" y="2532"/>
                    </a:lnTo>
                    <a:lnTo>
                      <a:pt x="958" y="2518"/>
                    </a:lnTo>
                    <a:lnTo>
                      <a:pt x="898" y="2501"/>
                    </a:lnTo>
                    <a:lnTo>
                      <a:pt x="838" y="2481"/>
                    </a:lnTo>
                    <a:lnTo>
                      <a:pt x="781" y="2458"/>
                    </a:lnTo>
                    <a:lnTo>
                      <a:pt x="724" y="2432"/>
                    </a:lnTo>
                    <a:lnTo>
                      <a:pt x="669" y="2404"/>
                    </a:lnTo>
                    <a:lnTo>
                      <a:pt x="615" y="2374"/>
                    </a:lnTo>
                    <a:lnTo>
                      <a:pt x="562" y="2340"/>
                    </a:lnTo>
                    <a:lnTo>
                      <a:pt x="513" y="2304"/>
                    </a:lnTo>
                    <a:lnTo>
                      <a:pt x="464" y="2266"/>
                    </a:lnTo>
                    <a:lnTo>
                      <a:pt x="418" y="2226"/>
                    </a:lnTo>
                    <a:lnTo>
                      <a:pt x="373" y="2184"/>
                    </a:lnTo>
                    <a:lnTo>
                      <a:pt x="332" y="2140"/>
                    </a:lnTo>
                    <a:lnTo>
                      <a:pt x="290" y="2092"/>
                    </a:lnTo>
                    <a:lnTo>
                      <a:pt x="253" y="2044"/>
                    </a:lnTo>
                    <a:lnTo>
                      <a:pt x="218" y="1994"/>
                    </a:lnTo>
                    <a:lnTo>
                      <a:pt x="184" y="1943"/>
                    </a:lnTo>
                    <a:lnTo>
                      <a:pt x="153" y="1889"/>
                    </a:lnTo>
                    <a:lnTo>
                      <a:pt x="126" y="1834"/>
                    </a:lnTo>
                    <a:lnTo>
                      <a:pt x="99" y="1777"/>
                    </a:lnTo>
                    <a:lnTo>
                      <a:pt x="76" y="1718"/>
                    </a:lnTo>
                    <a:lnTo>
                      <a:pt x="56" y="1660"/>
                    </a:lnTo>
                    <a:lnTo>
                      <a:pt x="40" y="1598"/>
                    </a:lnTo>
                    <a:lnTo>
                      <a:pt x="24" y="1537"/>
                    </a:lnTo>
                    <a:lnTo>
                      <a:pt x="13" y="1474"/>
                    </a:lnTo>
                    <a:lnTo>
                      <a:pt x="6" y="1409"/>
                    </a:lnTo>
                    <a:lnTo>
                      <a:pt x="1" y="1345"/>
                    </a:lnTo>
                    <a:lnTo>
                      <a:pt x="0" y="1278"/>
                    </a:lnTo>
                    <a:lnTo>
                      <a:pt x="0" y="1278"/>
                    </a:lnTo>
                    <a:lnTo>
                      <a:pt x="1" y="1214"/>
                    </a:lnTo>
                    <a:lnTo>
                      <a:pt x="6" y="1148"/>
                    </a:lnTo>
                    <a:lnTo>
                      <a:pt x="13" y="1085"/>
                    </a:lnTo>
                    <a:lnTo>
                      <a:pt x="24" y="1022"/>
                    </a:lnTo>
                    <a:lnTo>
                      <a:pt x="40" y="958"/>
                    </a:lnTo>
                    <a:lnTo>
                      <a:pt x="56" y="898"/>
                    </a:lnTo>
                    <a:lnTo>
                      <a:pt x="76" y="838"/>
                    </a:lnTo>
                    <a:lnTo>
                      <a:pt x="99" y="782"/>
                    </a:lnTo>
                    <a:lnTo>
                      <a:pt x="126" y="725"/>
                    </a:lnTo>
                    <a:lnTo>
                      <a:pt x="153" y="669"/>
                    </a:lnTo>
                    <a:lnTo>
                      <a:pt x="184" y="615"/>
                    </a:lnTo>
                    <a:lnTo>
                      <a:pt x="218" y="563"/>
                    </a:lnTo>
                    <a:lnTo>
                      <a:pt x="253" y="514"/>
                    </a:lnTo>
                    <a:lnTo>
                      <a:pt x="290" y="465"/>
                    </a:lnTo>
                    <a:lnTo>
                      <a:pt x="332" y="419"/>
                    </a:lnTo>
                    <a:lnTo>
                      <a:pt x="373" y="374"/>
                    </a:lnTo>
                    <a:lnTo>
                      <a:pt x="418" y="332"/>
                    </a:lnTo>
                    <a:lnTo>
                      <a:pt x="464" y="292"/>
                    </a:lnTo>
                    <a:lnTo>
                      <a:pt x="513" y="254"/>
                    </a:lnTo>
                    <a:lnTo>
                      <a:pt x="562" y="219"/>
                    </a:lnTo>
                    <a:lnTo>
                      <a:pt x="615" y="185"/>
                    </a:lnTo>
                    <a:lnTo>
                      <a:pt x="669" y="154"/>
                    </a:lnTo>
                    <a:lnTo>
                      <a:pt x="724" y="126"/>
                    </a:lnTo>
                    <a:lnTo>
                      <a:pt x="781" y="100"/>
                    </a:lnTo>
                    <a:lnTo>
                      <a:pt x="838" y="77"/>
                    </a:lnTo>
                    <a:lnTo>
                      <a:pt x="898" y="57"/>
                    </a:lnTo>
                    <a:lnTo>
                      <a:pt x="958" y="40"/>
                    </a:lnTo>
                    <a:lnTo>
                      <a:pt x="1021" y="26"/>
                    </a:lnTo>
                    <a:lnTo>
                      <a:pt x="1084" y="14"/>
                    </a:lnTo>
                    <a:lnTo>
                      <a:pt x="1147" y="6"/>
                    </a:lnTo>
                    <a:lnTo>
                      <a:pt x="1211" y="2"/>
                    </a:lnTo>
                    <a:lnTo>
                      <a:pt x="1278" y="0"/>
                    </a:lnTo>
                  </a:path>
                </a:pathLst>
              </a:custGeom>
              <a:noFill/>
              <a:ln w="12700" cap="flat" cmpd="sng" algn="ctr">
                <a:solidFill>
                  <a:schemeClr val="accent4"/>
                </a:solidFill>
                <a:prstDash val="lgDash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1801" noProof="0"/>
              </a:p>
            </p:txBody>
          </p:sp>
        </p:grpSp>
        <p:grpSp>
          <p:nvGrpSpPr>
            <p:cNvPr id="12" name="Group 13">
              <a:extLst>
                <a:ext uri="{FF2B5EF4-FFF2-40B4-BE49-F238E27FC236}">
                  <a16:creationId xmlns:a16="http://schemas.microsoft.com/office/drawing/2014/main" id="{73372373-127F-4667-8D74-51A76A996447}"/>
                </a:ext>
              </a:extLst>
            </p:cNvPr>
            <p:cNvGrpSpPr/>
            <p:nvPr/>
          </p:nvGrpSpPr>
          <p:grpSpPr>
            <a:xfrm rot="16200000">
              <a:off x="11462902" y="2515041"/>
              <a:ext cx="1232788" cy="2466989"/>
              <a:chOff x="292799" y="3047985"/>
              <a:chExt cx="1232788" cy="2466989"/>
            </a:xfrm>
          </p:grpSpPr>
          <p:sp>
            <p:nvSpPr>
              <p:cNvPr id="13" name="Freeform 5">
                <a:extLst>
                  <a:ext uri="{FF2B5EF4-FFF2-40B4-BE49-F238E27FC236}">
                    <a16:creationId xmlns:a16="http://schemas.microsoft.com/office/drawing/2014/main" id="{0FBC8564-CAE3-436E-B228-B1A53CE33E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799" y="3047985"/>
                <a:ext cx="1232788" cy="2466989"/>
              </a:xfrm>
              <a:custGeom>
                <a:avLst/>
                <a:gdLst/>
                <a:ahLst/>
                <a:cxnLst>
                  <a:cxn ang="0">
                    <a:pos x="1656" y="3490"/>
                  </a:cxn>
                  <a:cxn ang="0">
                    <a:pos x="1481" y="3471"/>
                  </a:cxn>
                  <a:cxn ang="0">
                    <a:pos x="1310" y="3437"/>
                  </a:cxn>
                  <a:cxn ang="0">
                    <a:pos x="1146" y="3387"/>
                  </a:cxn>
                  <a:cxn ang="0">
                    <a:pos x="990" y="3319"/>
                  </a:cxn>
                  <a:cxn ang="0">
                    <a:pos x="841" y="3239"/>
                  </a:cxn>
                  <a:cxn ang="0">
                    <a:pos x="703" y="3145"/>
                  </a:cxn>
                  <a:cxn ang="0">
                    <a:pos x="572" y="3037"/>
                  </a:cxn>
                  <a:cxn ang="0">
                    <a:pos x="454" y="2919"/>
                  </a:cxn>
                  <a:cxn ang="0">
                    <a:pos x="348" y="2790"/>
                  </a:cxn>
                  <a:cxn ang="0">
                    <a:pos x="254" y="2651"/>
                  </a:cxn>
                  <a:cxn ang="0">
                    <a:pos x="172" y="2502"/>
                  </a:cxn>
                  <a:cxn ang="0">
                    <a:pos x="106" y="2345"/>
                  </a:cxn>
                  <a:cxn ang="0">
                    <a:pos x="55" y="2182"/>
                  </a:cxn>
                  <a:cxn ang="0">
                    <a:pos x="20" y="2012"/>
                  </a:cxn>
                  <a:cxn ang="0">
                    <a:pos x="3" y="1836"/>
                  </a:cxn>
                  <a:cxn ang="0">
                    <a:pos x="0" y="1701"/>
                  </a:cxn>
                  <a:cxn ang="0">
                    <a:pos x="14" y="1524"/>
                  </a:cxn>
                  <a:cxn ang="0">
                    <a:pos x="45" y="1352"/>
                  </a:cxn>
                  <a:cxn ang="0">
                    <a:pos x="92" y="1187"/>
                  </a:cxn>
                  <a:cxn ang="0">
                    <a:pos x="155" y="1029"/>
                  </a:cxn>
                  <a:cxn ang="0">
                    <a:pos x="232" y="878"/>
                  </a:cxn>
                  <a:cxn ang="0">
                    <a:pos x="323" y="736"/>
                  </a:cxn>
                  <a:cxn ang="0">
                    <a:pos x="426" y="604"/>
                  </a:cxn>
                  <a:cxn ang="0">
                    <a:pos x="541" y="483"/>
                  </a:cxn>
                  <a:cxn ang="0">
                    <a:pos x="669" y="373"/>
                  </a:cxn>
                  <a:cxn ang="0">
                    <a:pos x="806" y="275"/>
                  </a:cxn>
                  <a:cxn ang="0">
                    <a:pos x="952" y="192"/>
                  </a:cxn>
                  <a:cxn ang="0">
                    <a:pos x="1106" y="121"/>
                  </a:cxn>
                  <a:cxn ang="0">
                    <a:pos x="1269" y="66"/>
                  </a:cxn>
                  <a:cxn ang="0">
                    <a:pos x="1438" y="27"/>
                  </a:cxn>
                  <a:cxn ang="0">
                    <a:pos x="1612" y="4"/>
                  </a:cxn>
                  <a:cxn ang="0">
                    <a:pos x="1746" y="933"/>
                  </a:cxn>
                  <a:cxn ang="0">
                    <a:pos x="1623" y="942"/>
                  </a:cxn>
                  <a:cxn ang="0">
                    <a:pos x="1467" y="982"/>
                  </a:cxn>
                  <a:cxn ang="0">
                    <a:pos x="1326" y="1052"/>
                  </a:cxn>
                  <a:cxn ang="0">
                    <a:pos x="1200" y="1144"/>
                  </a:cxn>
                  <a:cxn ang="0">
                    <a:pos x="1095" y="1259"/>
                  </a:cxn>
                  <a:cxn ang="0">
                    <a:pos x="1014" y="1395"/>
                  </a:cxn>
                  <a:cxn ang="0">
                    <a:pos x="960" y="1544"/>
                  </a:cxn>
                  <a:cxn ang="0">
                    <a:pos x="935" y="1704"/>
                  </a:cxn>
                  <a:cxn ang="0">
                    <a:pos x="938" y="1828"/>
                  </a:cxn>
                  <a:cxn ang="0">
                    <a:pos x="970" y="1987"/>
                  </a:cxn>
                  <a:cxn ang="0">
                    <a:pos x="1032" y="2133"/>
                  </a:cxn>
                  <a:cxn ang="0">
                    <a:pos x="1120" y="2262"/>
                  </a:cxn>
                  <a:cxn ang="0">
                    <a:pos x="1229" y="2373"/>
                  </a:cxn>
                  <a:cxn ang="0">
                    <a:pos x="1360" y="2461"/>
                  </a:cxn>
                  <a:cxn ang="0">
                    <a:pos x="1504" y="2522"/>
                  </a:cxn>
                  <a:cxn ang="0">
                    <a:pos x="1663" y="2554"/>
                  </a:cxn>
                </a:cxnLst>
                <a:rect l="0" t="0" r="r" b="b"/>
                <a:pathLst>
                  <a:path w="1746" h="3493">
                    <a:moveTo>
                      <a:pt x="1746" y="3493"/>
                    </a:moveTo>
                    <a:lnTo>
                      <a:pt x="1746" y="3493"/>
                    </a:lnTo>
                    <a:lnTo>
                      <a:pt x="1701" y="3491"/>
                    </a:lnTo>
                    <a:lnTo>
                      <a:pt x="1656" y="3490"/>
                    </a:lnTo>
                    <a:lnTo>
                      <a:pt x="1612" y="3487"/>
                    </a:lnTo>
                    <a:lnTo>
                      <a:pt x="1567" y="3484"/>
                    </a:lnTo>
                    <a:lnTo>
                      <a:pt x="1524" y="3477"/>
                    </a:lnTo>
                    <a:lnTo>
                      <a:pt x="1481" y="3471"/>
                    </a:lnTo>
                    <a:lnTo>
                      <a:pt x="1438" y="3465"/>
                    </a:lnTo>
                    <a:lnTo>
                      <a:pt x="1395" y="3456"/>
                    </a:lnTo>
                    <a:lnTo>
                      <a:pt x="1352" y="3447"/>
                    </a:lnTo>
                    <a:lnTo>
                      <a:pt x="1310" y="3437"/>
                    </a:lnTo>
                    <a:lnTo>
                      <a:pt x="1269" y="3425"/>
                    </a:lnTo>
                    <a:lnTo>
                      <a:pt x="1227" y="3413"/>
                    </a:lnTo>
                    <a:lnTo>
                      <a:pt x="1187" y="3400"/>
                    </a:lnTo>
                    <a:lnTo>
                      <a:pt x="1146" y="3387"/>
                    </a:lnTo>
                    <a:lnTo>
                      <a:pt x="1106" y="3371"/>
                    </a:lnTo>
                    <a:lnTo>
                      <a:pt x="1067" y="3354"/>
                    </a:lnTo>
                    <a:lnTo>
                      <a:pt x="1029" y="3337"/>
                    </a:lnTo>
                    <a:lnTo>
                      <a:pt x="990" y="3319"/>
                    </a:lnTo>
                    <a:lnTo>
                      <a:pt x="952" y="3301"/>
                    </a:lnTo>
                    <a:lnTo>
                      <a:pt x="915" y="3281"/>
                    </a:lnTo>
                    <a:lnTo>
                      <a:pt x="878" y="3261"/>
                    </a:lnTo>
                    <a:lnTo>
                      <a:pt x="841" y="3239"/>
                    </a:lnTo>
                    <a:lnTo>
                      <a:pt x="806" y="3217"/>
                    </a:lnTo>
                    <a:lnTo>
                      <a:pt x="771" y="3193"/>
                    </a:lnTo>
                    <a:lnTo>
                      <a:pt x="737" y="3170"/>
                    </a:lnTo>
                    <a:lnTo>
                      <a:pt x="703" y="3145"/>
                    </a:lnTo>
                    <a:lnTo>
                      <a:pt x="669" y="3119"/>
                    </a:lnTo>
                    <a:lnTo>
                      <a:pt x="637" y="3093"/>
                    </a:lnTo>
                    <a:lnTo>
                      <a:pt x="604" y="3065"/>
                    </a:lnTo>
                    <a:lnTo>
                      <a:pt x="572" y="3037"/>
                    </a:lnTo>
                    <a:lnTo>
                      <a:pt x="541" y="3010"/>
                    </a:lnTo>
                    <a:lnTo>
                      <a:pt x="512" y="2981"/>
                    </a:lnTo>
                    <a:lnTo>
                      <a:pt x="483" y="2950"/>
                    </a:lnTo>
                    <a:lnTo>
                      <a:pt x="454" y="2919"/>
                    </a:lnTo>
                    <a:lnTo>
                      <a:pt x="426" y="2888"/>
                    </a:lnTo>
                    <a:lnTo>
                      <a:pt x="400" y="2856"/>
                    </a:lnTo>
                    <a:lnTo>
                      <a:pt x="374" y="2824"/>
                    </a:lnTo>
                    <a:lnTo>
                      <a:pt x="348" y="2790"/>
                    </a:lnTo>
                    <a:lnTo>
                      <a:pt x="323" y="2756"/>
                    </a:lnTo>
                    <a:lnTo>
                      <a:pt x="298" y="2722"/>
                    </a:lnTo>
                    <a:lnTo>
                      <a:pt x="275" y="2687"/>
                    </a:lnTo>
                    <a:lnTo>
                      <a:pt x="254" y="2651"/>
                    </a:lnTo>
                    <a:lnTo>
                      <a:pt x="232" y="2614"/>
                    </a:lnTo>
                    <a:lnTo>
                      <a:pt x="211" y="2578"/>
                    </a:lnTo>
                    <a:lnTo>
                      <a:pt x="191" y="2541"/>
                    </a:lnTo>
                    <a:lnTo>
                      <a:pt x="172" y="2502"/>
                    </a:lnTo>
                    <a:lnTo>
                      <a:pt x="155" y="2464"/>
                    </a:lnTo>
                    <a:lnTo>
                      <a:pt x="137" y="2425"/>
                    </a:lnTo>
                    <a:lnTo>
                      <a:pt x="121" y="2385"/>
                    </a:lnTo>
                    <a:lnTo>
                      <a:pt x="106" y="2345"/>
                    </a:lnTo>
                    <a:lnTo>
                      <a:pt x="92" y="2305"/>
                    </a:lnTo>
                    <a:lnTo>
                      <a:pt x="78" y="2265"/>
                    </a:lnTo>
                    <a:lnTo>
                      <a:pt x="66" y="2224"/>
                    </a:lnTo>
                    <a:lnTo>
                      <a:pt x="55" y="2182"/>
                    </a:lnTo>
                    <a:lnTo>
                      <a:pt x="45" y="2139"/>
                    </a:lnTo>
                    <a:lnTo>
                      <a:pt x="35" y="2098"/>
                    </a:lnTo>
                    <a:lnTo>
                      <a:pt x="28" y="2055"/>
                    </a:lnTo>
                    <a:lnTo>
                      <a:pt x="20" y="2012"/>
                    </a:lnTo>
                    <a:lnTo>
                      <a:pt x="14" y="1968"/>
                    </a:lnTo>
                    <a:lnTo>
                      <a:pt x="9" y="1924"/>
                    </a:lnTo>
                    <a:lnTo>
                      <a:pt x="5" y="1881"/>
                    </a:lnTo>
                    <a:lnTo>
                      <a:pt x="3" y="1836"/>
                    </a:lnTo>
                    <a:lnTo>
                      <a:pt x="0" y="1792"/>
                    </a:lnTo>
                    <a:lnTo>
                      <a:pt x="0" y="1745"/>
                    </a:lnTo>
                    <a:lnTo>
                      <a:pt x="0" y="1745"/>
                    </a:lnTo>
                    <a:lnTo>
                      <a:pt x="0" y="1701"/>
                    </a:lnTo>
                    <a:lnTo>
                      <a:pt x="3" y="1656"/>
                    </a:lnTo>
                    <a:lnTo>
                      <a:pt x="5" y="1612"/>
                    </a:lnTo>
                    <a:lnTo>
                      <a:pt x="9" y="1567"/>
                    </a:lnTo>
                    <a:lnTo>
                      <a:pt x="14" y="1524"/>
                    </a:lnTo>
                    <a:lnTo>
                      <a:pt x="20" y="1481"/>
                    </a:lnTo>
                    <a:lnTo>
                      <a:pt x="28" y="1438"/>
                    </a:lnTo>
                    <a:lnTo>
                      <a:pt x="35" y="1395"/>
                    </a:lnTo>
                    <a:lnTo>
                      <a:pt x="45" y="1352"/>
                    </a:lnTo>
                    <a:lnTo>
                      <a:pt x="55" y="1310"/>
                    </a:lnTo>
                    <a:lnTo>
                      <a:pt x="66" y="1269"/>
                    </a:lnTo>
                    <a:lnTo>
                      <a:pt x="78" y="1227"/>
                    </a:lnTo>
                    <a:lnTo>
                      <a:pt x="92" y="1187"/>
                    </a:lnTo>
                    <a:lnTo>
                      <a:pt x="106" y="1146"/>
                    </a:lnTo>
                    <a:lnTo>
                      <a:pt x="121" y="1107"/>
                    </a:lnTo>
                    <a:lnTo>
                      <a:pt x="137" y="1067"/>
                    </a:lnTo>
                    <a:lnTo>
                      <a:pt x="155" y="1029"/>
                    </a:lnTo>
                    <a:lnTo>
                      <a:pt x="172" y="990"/>
                    </a:lnTo>
                    <a:lnTo>
                      <a:pt x="191" y="952"/>
                    </a:lnTo>
                    <a:lnTo>
                      <a:pt x="211" y="915"/>
                    </a:lnTo>
                    <a:lnTo>
                      <a:pt x="232" y="878"/>
                    </a:lnTo>
                    <a:lnTo>
                      <a:pt x="254" y="841"/>
                    </a:lnTo>
                    <a:lnTo>
                      <a:pt x="275" y="806"/>
                    </a:lnTo>
                    <a:lnTo>
                      <a:pt x="298" y="770"/>
                    </a:lnTo>
                    <a:lnTo>
                      <a:pt x="323" y="736"/>
                    </a:lnTo>
                    <a:lnTo>
                      <a:pt x="348" y="703"/>
                    </a:lnTo>
                    <a:lnTo>
                      <a:pt x="374" y="669"/>
                    </a:lnTo>
                    <a:lnTo>
                      <a:pt x="400" y="636"/>
                    </a:lnTo>
                    <a:lnTo>
                      <a:pt x="426" y="604"/>
                    </a:lnTo>
                    <a:lnTo>
                      <a:pt x="454" y="572"/>
                    </a:lnTo>
                    <a:lnTo>
                      <a:pt x="483" y="543"/>
                    </a:lnTo>
                    <a:lnTo>
                      <a:pt x="512" y="512"/>
                    </a:lnTo>
                    <a:lnTo>
                      <a:pt x="541" y="483"/>
                    </a:lnTo>
                    <a:lnTo>
                      <a:pt x="572" y="453"/>
                    </a:lnTo>
                    <a:lnTo>
                      <a:pt x="604" y="426"/>
                    </a:lnTo>
                    <a:lnTo>
                      <a:pt x="637" y="399"/>
                    </a:lnTo>
                    <a:lnTo>
                      <a:pt x="669" y="373"/>
                    </a:lnTo>
                    <a:lnTo>
                      <a:pt x="703" y="347"/>
                    </a:lnTo>
                    <a:lnTo>
                      <a:pt x="737" y="323"/>
                    </a:lnTo>
                    <a:lnTo>
                      <a:pt x="771" y="298"/>
                    </a:lnTo>
                    <a:lnTo>
                      <a:pt x="806" y="275"/>
                    </a:lnTo>
                    <a:lnTo>
                      <a:pt x="841" y="253"/>
                    </a:lnTo>
                    <a:lnTo>
                      <a:pt x="878" y="232"/>
                    </a:lnTo>
                    <a:lnTo>
                      <a:pt x="915" y="210"/>
                    </a:lnTo>
                    <a:lnTo>
                      <a:pt x="952" y="192"/>
                    </a:lnTo>
                    <a:lnTo>
                      <a:pt x="990" y="172"/>
                    </a:lnTo>
                    <a:lnTo>
                      <a:pt x="1029" y="155"/>
                    </a:lnTo>
                    <a:lnTo>
                      <a:pt x="1067" y="136"/>
                    </a:lnTo>
                    <a:lnTo>
                      <a:pt x="1106" y="121"/>
                    </a:lnTo>
                    <a:lnTo>
                      <a:pt x="1146" y="106"/>
                    </a:lnTo>
                    <a:lnTo>
                      <a:pt x="1187" y="92"/>
                    </a:lnTo>
                    <a:lnTo>
                      <a:pt x="1227" y="78"/>
                    </a:lnTo>
                    <a:lnTo>
                      <a:pt x="1269" y="66"/>
                    </a:lnTo>
                    <a:lnTo>
                      <a:pt x="1310" y="55"/>
                    </a:lnTo>
                    <a:lnTo>
                      <a:pt x="1352" y="44"/>
                    </a:lnTo>
                    <a:lnTo>
                      <a:pt x="1395" y="35"/>
                    </a:lnTo>
                    <a:lnTo>
                      <a:pt x="1438" y="27"/>
                    </a:lnTo>
                    <a:lnTo>
                      <a:pt x="1481" y="20"/>
                    </a:lnTo>
                    <a:lnTo>
                      <a:pt x="1524" y="13"/>
                    </a:lnTo>
                    <a:lnTo>
                      <a:pt x="1567" y="9"/>
                    </a:lnTo>
                    <a:lnTo>
                      <a:pt x="1612" y="4"/>
                    </a:lnTo>
                    <a:lnTo>
                      <a:pt x="1656" y="3"/>
                    </a:lnTo>
                    <a:lnTo>
                      <a:pt x="1701" y="1"/>
                    </a:lnTo>
                    <a:lnTo>
                      <a:pt x="1746" y="0"/>
                    </a:lnTo>
                    <a:lnTo>
                      <a:pt x="1746" y="933"/>
                    </a:lnTo>
                    <a:lnTo>
                      <a:pt x="1746" y="933"/>
                    </a:lnTo>
                    <a:lnTo>
                      <a:pt x="1704" y="935"/>
                    </a:lnTo>
                    <a:lnTo>
                      <a:pt x="1663" y="938"/>
                    </a:lnTo>
                    <a:lnTo>
                      <a:pt x="1623" y="942"/>
                    </a:lnTo>
                    <a:lnTo>
                      <a:pt x="1583" y="950"/>
                    </a:lnTo>
                    <a:lnTo>
                      <a:pt x="1543" y="959"/>
                    </a:lnTo>
                    <a:lnTo>
                      <a:pt x="1504" y="970"/>
                    </a:lnTo>
                    <a:lnTo>
                      <a:pt x="1467" y="982"/>
                    </a:lnTo>
                    <a:lnTo>
                      <a:pt x="1430" y="998"/>
                    </a:lnTo>
                    <a:lnTo>
                      <a:pt x="1393" y="1013"/>
                    </a:lnTo>
                    <a:lnTo>
                      <a:pt x="1360" y="1032"/>
                    </a:lnTo>
                    <a:lnTo>
                      <a:pt x="1326" y="1052"/>
                    </a:lnTo>
                    <a:lnTo>
                      <a:pt x="1292" y="1072"/>
                    </a:lnTo>
                    <a:lnTo>
                      <a:pt x="1260" y="1095"/>
                    </a:lnTo>
                    <a:lnTo>
                      <a:pt x="1229" y="1119"/>
                    </a:lnTo>
                    <a:lnTo>
                      <a:pt x="1200" y="1144"/>
                    </a:lnTo>
                    <a:lnTo>
                      <a:pt x="1172" y="1172"/>
                    </a:lnTo>
                    <a:lnTo>
                      <a:pt x="1144" y="1199"/>
                    </a:lnTo>
                    <a:lnTo>
                      <a:pt x="1120" y="1230"/>
                    </a:lnTo>
                    <a:lnTo>
                      <a:pt x="1095" y="1259"/>
                    </a:lnTo>
                    <a:lnTo>
                      <a:pt x="1072" y="1292"/>
                    </a:lnTo>
                    <a:lnTo>
                      <a:pt x="1052" y="1325"/>
                    </a:lnTo>
                    <a:lnTo>
                      <a:pt x="1032" y="1359"/>
                    </a:lnTo>
                    <a:lnTo>
                      <a:pt x="1014" y="1395"/>
                    </a:lnTo>
                    <a:lnTo>
                      <a:pt x="998" y="1430"/>
                    </a:lnTo>
                    <a:lnTo>
                      <a:pt x="983" y="1467"/>
                    </a:lnTo>
                    <a:lnTo>
                      <a:pt x="970" y="1504"/>
                    </a:lnTo>
                    <a:lnTo>
                      <a:pt x="960" y="1544"/>
                    </a:lnTo>
                    <a:lnTo>
                      <a:pt x="950" y="1582"/>
                    </a:lnTo>
                    <a:lnTo>
                      <a:pt x="943" y="1622"/>
                    </a:lnTo>
                    <a:lnTo>
                      <a:pt x="938" y="1662"/>
                    </a:lnTo>
                    <a:lnTo>
                      <a:pt x="935" y="1704"/>
                    </a:lnTo>
                    <a:lnTo>
                      <a:pt x="934" y="1745"/>
                    </a:lnTo>
                    <a:lnTo>
                      <a:pt x="934" y="1745"/>
                    </a:lnTo>
                    <a:lnTo>
                      <a:pt x="935" y="1788"/>
                    </a:lnTo>
                    <a:lnTo>
                      <a:pt x="938" y="1828"/>
                    </a:lnTo>
                    <a:lnTo>
                      <a:pt x="943" y="1870"/>
                    </a:lnTo>
                    <a:lnTo>
                      <a:pt x="950" y="1910"/>
                    </a:lnTo>
                    <a:lnTo>
                      <a:pt x="960" y="1948"/>
                    </a:lnTo>
                    <a:lnTo>
                      <a:pt x="970" y="1987"/>
                    </a:lnTo>
                    <a:lnTo>
                      <a:pt x="983" y="2025"/>
                    </a:lnTo>
                    <a:lnTo>
                      <a:pt x="998" y="2062"/>
                    </a:lnTo>
                    <a:lnTo>
                      <a:pt x="1014" y="2098"/>
                    </a:lnTo>
                    <a:lnTo>
                      <a:pt x="1032" y="2133"/>
                    </a:lnTo>
                    <a:lnTo>
                      <a:pt x="1052" y="2167"/>
                    </a:lnTo>
                    <a:lnTo>
                      <a:pt x="1072" y="2201"/>
                    </a:lnTo>
                    <a:lnTo>
                      <a:pt x="1095" y="2231"/>
                    </a:lnTo>
                    <a:lnTo>
                      <a:pt x="1120" y="2262"/>
                    </a:lnTo>
                    <a:lnTo>
                      <a:pt x="1144" y="2291"/>
                    </a:lnTo>
                    <a:lnTo>
                      <a:pt x="1172" y="2321"/>
                    </a:lnTo>
                    <a:lnTo>
                      <a:pt x="1200" y="2347"/>
                    </a:lnTo>
                    <a:lnTo>
                      <a:pt x="1229" y="2373"/>
                    </a:lnTo>
                    <a:lnTo>
                      <a:pt x="1260" y="2398"/>
                    </a:lnTo>
                    <a:lnTo>
                      <a:pt x="1292" y="2419"/>
                    </a:lnTo>
                    <a:lnTo>
                      <a:pt x="1326" y="2441"/>
                    </a:lnTo>
                    <a:lnTo>
                      <a:pt x="1360" y="2461"/>
                    </a:lnTo>
                    <a:lnTo>
                      <a:pt x="1393" y="2478"/>
                    </a:lnTo>
                    <a:lnTo>
                      <a:pt x="1430" y="2494"/>
                    </a:lnTo>
                    <a:lnTo>
                      <a:pt x="1467" y="2510"/>
                    </a:lnTo>
                    <a:lnTo>
                      <a:pt x="1504" y="2522"/>
                    </a:lnTo>
                    <a:lnTo>
                      <a:pt x="1543" y="2533"/>
                    </a:lnTo>
                    <a:lnTo>
                      <a:pt x="1583" y="2542"/>
                    </a:lnTo>
                    <a:lnTo>
                      <a:pt x="1623" y="2550"/>
                    </a:lnTo>
                    <a:lnTo>
                      <a:pt x="1663" y="2554"/>
                    </a:lnTo>
                    <a:lnTo>
                      <a:pt x="1704" y="2558"/>
                    </a:lnTo>
                    <a:lnTo>
                      <a:pt x="1746" y="2559"/>
                    </a:lnTo>
                    <a:lnTo>
                      <a:pt x="1746" y="3493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1801" noProof="0" dirty="0"/>
              </a:p>
            </p:txBody>
          </p:sp>
          <p:sp>
            <p:nvSpPr>
              <p:cNvPr id="14" name="Freeform 27">
                <a:extLst>
                  <a:ext uri="{FF2B5EF4-FFF2-40B4-BE49-F238E27FC236}">
                    <a16:creationId xmlns:a16="http://schemas.microsoft.com/office/drawing/2014/main" id="{D3638C20-B3DC-47FF-8234-FCB20F8344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3237" y="3378423"/>
                <a:ext cx="902350" cy="1806113"/>
              </a:xfrm>
              <a:custGeom>
                <a:avLst/>
                <a:gdLst/>
                <a:ahLst/>
                <a:cxnLst>
                  <a:cxn ang="0">
                    <a:pos x="1278" y="2558"/>
                  </a:cxn>
                  <a:cxn ang="0">
                    <a:pos x="1147" y="2552"/>
                  </a:cxn>
                  <a:cxn ang="0">
                    <a:pos x="1021" y="2532"/>
                  </a:cxn>
                  <a:cxn ang="0">
                    <a:pos x="898" y="2501"/>
                  </a:cxn>
                  <a:cxn ang="0">
                    <a:pos x="781" y="2458"/>
                  </a:cxn>
                  <a:cxn ang="0">
                    <a:pos x="669" y="2404"/>
                  </a:cxn>
                  <a:cxn ang="0">
                    <a:pos x="562" y="2340"/>
                  </a:cxn>
                  <a:cxn ang="0">
                    <a:pos x="464" y="2266"/>
                  </a:cxn>
                  <a:cxn ang="0">
                    <a:pos x="373" y="2184"/>
                  </a:cxn>
                  <a:cxn ang="0">
                    <a:pos x="290" y="2092"/>
                  </a:cxn>
                  <a:cxn ang="0">
                    <a:pos x="218" y="1994"/>
                  </a:cxn>
                  <a:cxn ang="0">
                    <a:pos x="153" y="1889"/>
                  </a:cxn>
                  <a:cxn ang="0">
                    <a:pos x="99" y="1777"/>
                  </a:cxn>
                  <a:cxn ang="0">
                    <a:pos x="56" y="1660"/>
                  </a:cxn>
                  <a:cxn ang="0">
                    <a:pos x="24" y="1537"/>
                  </a:cxn>
                  <a:cxn ang="0">
                    <a:pos x="6" y="1409"/>
                  </a:cxn>
                  <a:cxn ang="0">
                    <a:pos x="0" y="1278"/>
                  </a:cxn>
                  <a:cxn ang="0">
                    <a:pos x="1" y="1214"/>
                  </a:cxn>
                  <a:cxn ang="0">
                    <a:pos x="13" y="1085"/>
                  </a:cxn>
                  <a:cxn ang="0">
                    <a:pos x="40" y="958"/>
                  </a:cxn>
                  <a:cxn ang="0">
                    <a:pos x="76" y="838"/>
                  </a:cxn>
                  <a:cxn ang="0">
                    <a:pos x="126" y="725"/>
                  </a:cxn>
                  <a:cxn ang="0">
                    <a:pos x="184" y="615"/>
                  </a:cxn>
                  <a:cxn ang="0">
                    <a:pos x="253" y="514"/>
                  </a:cxn>
                  <a:cxn ang="0">
                    <a:pos x="332" y="419"/>
                  </a:cxn>
                  <a:cxn ang="0">
                    <a:pos x="418" y="332"/>
                  </a:cxn>
                  <a:cxn ang="0">
                    <a:pos x="513" y="254"/>
                  </a:cxn>
                  <a:cxn ang="0">
                    <a:pos x="615" y="185"/>
                  </a:cxn>
                  <a:cxn ang="0">
                    <a:pos x="724" y="126"/>
                  </a:cxn>
                  <a:cxn ang="0">
                    <a:pos x="838" y="77"/>
                  </a:cxn>
                  <a:cxn ang="0">
                    <a:pos x="958" y="40"/>
                  </a:cxn>
                  <a:cxn ang="0">
                    <a:pos x="1084" y="14"/>
                  </a:cxn>
                  <a:cxn ang="0">
                    <a:pos x="1211" y="2"/>
                  </a:cxn>
                </a:cxnLst>
                <a:rect l="0" t="0" r="r" b="b"/>
                <a:pathLst>
                  <a:path w="1278" h="2558">
                    <a:moveTo>
                      <a:pt x="1278" y="2558"/>
                    </a:moveTo>
                    <a:lnTo>
                      <a:pt x="1278" y="2558"/>
                    </a:lnTo>
                    <a:lnTo>
                      <a:pt x="1211" y="2557"/>
                    </a:lnTo>
                    <a:lnTo>
                      <a:pt x="1147" y="2552"/>
                    </a:lnTo>
                    <a:lnTo>
                      <a:pt x="1084" y="2544"/>
                    </a:lnTo>
                    <a:lnTo>
                      <a:pt x="1021" y="2532"/>
                    </a:lnTo>
                    <a:lnTo>
                      <a:pt x="958" y="2518"/>
                    </a:lnTo>
                    <a:lnTo>
                      <a:pt x="898" y="2501"/>
                    </a:lnTo>
                    <a:lnTo>
                      <a:pt x="838" y="2481"/>
                    </a:lnTo>
                    <a:lnTo>
                      <a:pt x="781" y="2458"/>
                    </a:lnTo>
                    <a:lnTo>
                      <a:pt x="724" y="2432"/>
                    </a:lnTo>
                    <a:lnTo>
                      <a:pt x="669" y="2404"/>
                    </a:lnTo>
                    <a:lnTo>
                      <a:pt x="615" y="2374"/>
                    </a:lnTo>
                    <a:lnTo>
                      <a:pt x="562" y="2340"/>
                    </a:lnTo>
                    <a:lnTo>
                      <a:pt x="513" y="2304"/>
                    </a:lnTo>
                    <a:lnTo>
                      <a:pt x="464" y="2266"/>
                    </a:lnTo>
                    <a:lnTo>
                      <a:pt x="418" y="2226"/>
                    </a:lnTo>
                    <a:lnTo>
                      <a:pt x="373" y="2184"/>
                    </a:lnTo>
                    <a:lnTo>
                      <a:pt x="332" y="2140"/>
                    </a:lnTo>
                    <a:lnTo>
                      <a:pt x="290" y="2092"/>
                    </a:lnTo>
                    <a:lnTo>
                      <a:pt x="253" y="2044"/>
                    </a:lnTo>
                    <a:lnTo>
                      <a:pt x="218" y="1994"/>
                    </a:lnTo>
                    <a:lnTo>
                      <a:pt x="184" y="1943"/>
                    </a:lnTo>
                    <a:lnTo>
                      <a:pt x="153" y="1889"/>
                    </a:lnTo>
                    <a:lnTo>
                      <a:pt x="126" y="1834"/>
                    </a:lnTo>
                    <a:lnTo>
                      <a:pt x="99" y="1777"/>
                    </a:lnTo>
                    <a:lnTo>
                      <a:pt x="76" y="1718"/>
                    </a:lnTo>
                    <a:lnTo>
                      <a:pt x="56" y="1660"/>
                    </a:lnTo>
                    <a:lnTo>
                      <a:pt x="40" y="1598"/>
                    </a:lnTo>
                    <a:lnTo>
                      <a:pt x="24" y="1537"/>
                    </a:lnTo>
                    <a:lnTo>
                      <a:pt x="13" y="1474"/>
                    </a:lnTo>
                    <a:lnTo>
                      <a:pt x="6" y="1409"/>
                    </a:lnTo>
                    <a:lnTo>
                      <a:pt x="1" y="1345"/>
                    </a:lnTo>
                    <a:lnTo>
                      <a:pt x="0" y="1278"/>
                    </a:lnTo>
                    <a:lnTo>
                      <a:pt x="0" y="1278"/>
                    </a:lnTo>
                    <a:lnTo>
                      <a:pt x="1" y="1214"/>
                    </a:lnTo>
                    <a:lnTo>
                      <a:pt x="6" y="1148"/>
                    </a:lnTo>
                    <a:lnTo>
                      <a:pt x="13" y="1085"/>
                    </a:lnTo>
                    <a:lnTo>
                      <a:pt x="24" y="1022"/>
                    </a:lnTo>
                    <a:lnTo>
                      <a:pt x="40" y="958"/>
                    </a:lnTo>
                    <a:lnTo>
                      <a:pt x="56" y="898"/>
                    </a:lnTo>
                    <a:lnTo>
                      <a:pt x="76" y="838"/>
                    </a:lnTo>
                    <a:lnTo>
                      <a:pt x="99" y="782"/>
                    </a:lnTo>
                    <a:lnTo>
                      <a:pt x="126" y="725"/>
                    </a:lnTo>
                    <a:lnTo>
                      <a:pt x="153" y="669"/>
                    </a:lnTo>
                    <a:lnTo>
                      <a:pt x="184" y="615"/>
                    </a:lnTo>
                    <a:lnTo>
                      <a:pt x="218" y="563"/>
                    </a:lnTo>
                    <a:lnTo>
                      <a:pt x="253" y="514"/>
                    </a:lnTo>
                    <a:lnTo>
                      <a:pt x="290" y="465"/>
                    </a:lnTo>
                    <a:lnTo>
                      <a:pt x="332" y="419"/>
                    </a:lnTo>
                    <a:lnTo>
                      <a:pt x="373" y="374"/>
                    </a:lnTo>
                    <a:lnTo>
                      <a:pt x="418" y="332"/>
                    </a:lnTo>
                    <a:lnTo>
                      <a:pt x="464" y="292"/>
                    </a:lnTo>
                    <a:lnTo>
                      <a:pt x="513" y="254"/>
                    </a:lnTo>
                    <a:lnTo>
                      <a:pt x="562" y="219"/>
                    </a:lnTo>
                    <a:lnTo>
                      <a:pt x="615" y="185"/>
                    </a:lnTo>
                    <a:lnTo>
                      <a:pt x="669" y="154"/>
                    </a:lnTo>
                    <a:lnTo>
                      <a:pt x="724" y="126"/>
                    </a:lnTo>
                    <a:lnTo>
                      <a:pt x="781" y="100"/>
                    </a:lnTo>
                    <a:lnTo>
                      <a:pt x="838" y="77"/>
                    </a:lnTo>
                    <a:lnTo>
                      <a:pt x="898" y="57"/>
                    </a:lnTo>
                    <a:lnTo>
                      <a:pt x="958" y="40"/>
                    </a:lnTo>
                    <a:lnTo>
                      <a:pt x="1021" y="26"/>
                    </a:lnTo>
                    <a:lnTo>
                      <a:pt x="1084" y="14"/>
                    </a:lnTo>
                    <a:lnTo>
                      <a:pt x="1147" y="6"/>
                    </a:lnTo>
                    <a:lnTo>
                      <a:pt x="1211" y="2"/>
                    </a:lnTo>
                    <a:lnTo>
                      <a:pt x="1278" y="0"/>
                    </a:lnTo>
                  </a:path>
                </a:pathLst>
              </a:custGeom>
              <a:noFill/>
              <a:ln w="12700" cap="flat" cmpd="sng" algn="ctr">
                <a:solidFill>
                  <a:schemeClr val="accent4"/>
                </a:solidFill>
                <a:prstDash val="lgDash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sz="1801" noProof="0"/>
              </a:p>
            </p:txBody>
          </p:sp>
        </p:grpSp>
      </p:grpSp>
      <p:sp>
        <p:nvSpPr>
          <p:cNvPr id="27" name="Oval 26">
            <a:extLst>
              <a:ext uri="{FF2B5EF4-FFF2-40B4-BE49-F238E27FC236}">
                <a16:creationId xmlns:a16="http://schemas.microsoft.com/office/drawing/2014/main" id="{72F663C8-0A3D-4772-B788-8645CCA72B0E}"/>
              </a:ext>
            </a:extLst>
          </p:cNvPr>
          <p:cNvSpPr/>
          <p:nvPr userDrawn="1"/>
        </p:nvSpPr>
        <p:spPr>
          <a:xfrm>
            <a:off x="176533" y="3689447"/>
            <a:ext cx="795337" cy="79513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sz="1801" noProof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3FDCF70-1877-410D-BB9A-F351D77EC67C}"/>
              </a:ext>
            </a:extLst>
          </p:cNvPr>
          <p:cNvSpPr/>
          <p:nvPr userDrawn="1"/>
        </p:nvSpPr>
        <p:spPr>
          <a:xfrm>
            <a:off x="3852552" y="3689447"/>
            <a:ext cx="795337" cy="79513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sz="1801" noProof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85F80D3-A651-4CF6-83E3-F2BD79B93603}"/>
              </a:ext>
            </a:extLst>
          </p:cNvPr>
          <p:cNvSpPr/>
          <p:nvPr userDrawn="1"/>
        </p:nvSpPr>
        <p:spPr>
          <a:xfrm>
            <a:off x="7541275" y="3689447"/>
            <a:ext cx="795337" cy="79513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sz="1801" noProof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1C79335-FF45-41DA-A195-8967ED85B79A}"/>
              </a:ext>
            </a:extLst>
          </p:cNvPr>
          <p:cNvSpPr/>
          <p:nvPr userDrawn="1"/>
        </p:nvSpPr>
        <p:spPr>
          <a:xfrm>
            <a:off x="5696914" y="3689447"/>
            <a:ext cx="795337" cy="79513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sz="1801" noProof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D8FE2A3-0F9E-4EB5-A820-2A0946179A16}"/>
              </a:ext>
            </a:extLst>
          </p:cNvPr>
          <p:cNvSpPr/>
          <p:nvPr/>
        </p:nvSpPr>
        <p:spPr>
          <a:xfrm>
            <a:off x="2008191" y="3689447"/>
            <a:ext cx="795337" cy="79513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sz="1801" noProof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0DB8694D-C5FF-4561-8CCF-8D073E5179B1}"/>
              </a:ext>
            </a:extLst>
          </p:cNvPr>
          <p:cNvSpPr/>
          <p:nvPr userDrawn="1"/>
        </p:nvSpPr>
        <p:spPr>
          <a:xfrm>
            <a:off x="9385636" y="3689447"/>
            <a:ext cx="795337" cy="79513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sz="1801" noProof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C5A5B67-D80B-4B4D-B8DF-F73DCB11E72D}"/>
              </a:ext>
            </a:extLst>
          </p:cNvPr>
          <p:cNvSpPr/>
          <p:nvPr userDrawn="1"/>
        </p:nvSpPr>
        <p:spPr>
          <a:xfrm>
            <a:off x="11242703" y="3689447"/>
            <a:ext cx="795337" cy="79513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sz="1801" noProof="0"/>
          </a:p>
        </p:txBody>
      </p: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320E940B-AE45-4176-8B91-0DF96D42AAC1}"/>
              </a:ext>
            </a:extLst>
          </p:cNvPr>
          <p:cNvGrpSpPr/>
          <p:nvPr userDrawn="1"/>
        </p:nvGrpSpPr>
        <p:grpSpPr>
          <a:xfrm>
            <a:off x="11425459" y="5008133"/>
            <a:ext cx="497485" cy="349584"/>
            <a:chOff x="8340054" y="2449652"/>
            <a:chExt cx="819143" cy="575614"/>
          </a:xfrm>
          <a:solidFill>
            <a:schemeClr val="bg1"/>
          </a:solidFill>
        </p:grpSpPr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446AA38C-90C3-49C3-9EBF-B74A3BA04DE5}"/>
                </a:ext>
              </a:extLst>
            </p:cNvPr>
            <p:cNvSpPr/>
            <p:nvPr/>
          </p:nvSpPr>
          <p:spPr>
            <a:xfrm>
              <a:off x="8340054" y="2449652"/>
              <a:ext cx="819143" cy="575614"/>
            </a:xfrm>
            <a:custGeom>
              <a:avLst/>
              <a:gdLst>
                <a:gd name="connsiteX0" fmla="*/ 685203 w 819143"/>
                <a:gd name="connsiteY0" fmla="*/ 43171 h 575614"/>
                <a:gd name="connsiteX1" fmla="*/ 533920 w 819143"/>
                <a:gd name="connsiteY1" fmla="*/ 43171 h 575614"/>
                <a:gd name="connsiteX2" fmla="*/ 533920 w 819143"/>
                <a:gd name="connsiteY2" fmla="*/ 5535 h 575614"/>
                <a:gd name="connsiteX3" fmla="*/ 499235 w 819143"/>
                <a:gd name="connsiteY3" fmla="*/ 5535 h 575614"/>
                <a:gd name="connsiteX4" fmla="*/ 499235 w 819143"/>
                <a:gd name="connsiteY4" fmla="*/ 43171 h 575614"/>
                <a:gd name="connsiteX5" fmla="*/ 97781 w 819143"/>
                <a:gd name="connsiteY5" fmla="*/ 43171 h 575614"/>
                <a:gd name="connsiteX6" fmla="*/ 5535 w 819143"/>
                <a:gd name="connsiteY6" fmla="*/ 135417 h 575614"/>
                <a:gd name="connsiteX7" fmla="*/ 5535 w 819143"/>
                <a:gd name="connsiteY7" fmla="*/ 445363 h 575614"/>
                <a:gd name="connsiteX8" fmla="*/ 97781 w 819143"/>
                <a:gd name="connsiteY8" fmla="*/ 537609 h 575614"/>
                <a:gd name="connsiteX9" fmla="*/ 499235 w 819143"/>
                <a:gd name="connsiteY9" fmla="*/ 537609 h 575614"/>
                <a:gd name="connsiteX10" fmla="*/ 499235 w 819143"/>
                <a:gd name="connsiteY10" fmla="*/ 573769 h 575614"/>
                <a:gd name="connsiteX11" fmla="*/ 533920 w 819143"/>
                <a:gd name="connsiteY11" fmla="*/ 573769 h 575614"/>
                <a:gd name="connsiteX12" fmla="*/ 533920 w 819143"/>
                <a:gd name="connsiteY12" fmla="*/ 537609 h 575614"/>
                <a:gd name="connsiteX13" fmla="*/ 685203 w 819143"/>
                <a:gd name="connsiteY13" fmla="*/ 537609 h 575614"/>
                <a:gd name="connsiteX14" fmla="*/ 815823 w 819143"/>
                <a:gd name="connsiteY14" fmla="*/ 406989 h 575614"/>
                <a:gd name="connsiteX15" fmla="*/ 815823 w 819143"/>
                <a:gd name="connsiteY15" fmla="*/ 173791 h 575614"/>
                <a:gd name="connsiteX16" fmla="*/ 685203 w 819143"/>
                <a:gd name="connsiteY16" fmla="*/ 43171 h 575614"/>
                <a:gd name="connsiteX17" fmla="*/ 459384 w 819143"/>
                <a:gd name="connsiteY17" fmla="*/ 76380 h 575614"/>
                <a:gd name="connsiteX18" fmla="*/ 418058 w 819143"/>
                <a:gd name="connsiteY18" fmla="*/ 115492 h 575614"/>
                <a:gd name="connsiteX19" fmla="*/ 257182 w 819143"/>
                <a:gd name="connsiteY19" fmla="*/ 115492 h 575614"/>
                <a:gd name="connsiteX20" fmla="*/ 218070 w 819143"/>
                <a:gd name="connsiteY20" fmla="*/ 77117 h 575614"/>
                <a:gd name="connsiteX21" fmla="*/ 459384 w 819143"/>
                <a:gd name="connsiteY21" fmla="*/ 76380 h 575614"/>
                <a:gd name="connsiteX22" fmla="*/ 220284 w 819143"/>
                <a:gd name="connsiteY22" fmla="*/ 502924 h 575614"/>
                <a:gd name="connsiteX23" fmla="*/ 261610 w 819143"/>
                <a:gd name="connsiteY23" fmla="*/ 463812 h 575614"/>
                <a:gd name="connsiteX24" fmla="*/ 422486 w 819143"/>
                <a:gd name="connsiteY24" fmla="*/ 463812 h 575614"/>
                <a:gd name="connsiteX25" fmla="*/ 461599 w 819143"/>
                <a:gd name="connsiteY25" fmla="*/ 502186 h 575614"/>
                <a:gd name="connsiteX26" fmla="*/ 220284 w 819143"/>
                <a:gd name="connsiteY26" fmla="*/ 502924 h 575614"/>
                <a:gd name="connsiteX27" fmla="*/ 509566 w 819143"/>
                <a:gd name="connsiteY27" fmla="*/ 506614 h 575614"/>
                <a:gd name="connsiteX28" fmla="*/ 435032 w 819143"/>
                <a:gd name="connsiteY28" fmla="*/ 432817 h 575614"/>
                <a:gd name="connsiteX29" fmla="*/ 249064 w 819143"/>
                <a:gd name="connsiteY29" fmla="*/ 432817 h 575614"/>
                <a:gd name="connsiteX30" fmla="*/ 171577 w 819143"/>
                <a:gd name="connsiteY30" fmla="*/ 506614 h 575614"/>
                <a:gd name="connsiteX31" fmla="*/ 98519 w 819143"/>
                <a:gd name="connsiteY31" fmla="*/ 506614 h 575614"/>
                <a:gd name="connsiteX32" fmla="*/ 37268 w 819143"/>
                <a:gd name="connsiteY32" fmla="*/ 445363 h 575614"/>
                <a:gd name="connsiteX33" fmla="*/ 37268 w 819143"/>
                <a:gd name="connsiteY33" fmla="*/ 135417 h 575614"/>
                <a:gd name="connsiteX34" fmla="*/ 98519 w 819143"/>
                <a:gd name="connsiteY34" fmla="*/ 74166 h 575614"/>
                <a:gd name="connsiteX35" fmla="*/ 172316 w 819143"/>
                <a:gd name="connsiteY35" fmla="*/ 74166 h 575614"/>
                <a:gd name="connsiteX36" fmla="*/ 246113 w 819143"/>
                <a:gd name="connsiteY36" fmla="*/ 147224 h 575614"/>
                <a:gd name="connsiteX37" fmla="*/ 432080 w 819143"/>
                <a:gd name="connsiteY37" fmla="*/ 147224 h 575614"/>
                <a:gd name="connsiteX38" fmla="*/ 508829 w 819143"/>
                <a:gd name="connsiteY38" fmla="*/ 74166 h 575614"/>
                <a:gd name="connsiteX39" fmla="*/ 686678 w 819143"/>
                <a:gd name="connsiteY39" fmla="*/ 74166 h 575614"/>
                <a:gd name="connsiteX40" fmla="*/ 746454 w 819143"/>
                <a:gd name="connsiteY40" fmla="*/ 94829 h 575614"/>
                <a:gd name="connsiteX41" fmla="*/ 730956 w 819143"/>
                <a:gd name="connsiteY41" fmla="*/ 94829 h 575614"/>
                <a:gd name="connsiteX42" fmla="*/ 730956 w 819143"/>
                <a:gd name="connsiteY42" fmla="*/ 200358 h 575614"/>
                <a:gd name="connsiteX43" fmla="*/ 786304 w 819143"/>
                <a:gd name="connsiteY43" fmla="*/ 200358 h 575614"/>
                <a:gd name="connsiteX44" fmla="*/ 786304 w 819143"/>
                <a:gd name="connsiteY44" fmla="*/ 378946 h 575614"/>
                <a:gd name="connsiteX45" fmla="*/ 730956 w 819143"/>
                <a:gd name="connsiteY45" fmla="*/ 378946 h 575614"/>
                <a:gd name="connsiteX46" fmla="*/ 730956 w 819143"/>
                <a:gd name="connsiteY46" fmla="*/ 484475 h 575614"/>
                <a:gd name="connsiteX47" fmla="*/ 748668 w 819143"/>
                <a:gd name="connsiteY47" fmla="*/ 484475 h 575614"/>
                <a:gd name="connsiteX48" fmla="*/ 685941 w 819143"/>
                <a:gd name="connsiteY48" fmla="*/ 506614 h 575614"/>
                <a:gd name="connsiteX49" fmla="*/ 509566 w 819143"/>
                <a:gd name="connsiteY49" fmla="*/ 506614 h 575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819143" h="575614">
                  <a:moveTo>
                    <a:pt x="685203" y="43171"/>
                  </a:moveTo>
                  <a:lnTo>
                    <a:pt x="533920" y="43171"/>
                  </a:lnTo>
                  <a:lnTo>
                    <a:pt x="533920" y="5535"/>
                  </a:lnTo>
                  <a:lnTo>
                    <a:pt x="499235" y="5535"/>
                  </a:lnTo>
                  <a:lnTo>
                    <a:pt x="499235" y="43171"/>
                  </a:lnTo>
                  <a:lnTo>
                    <a:pt x="97781" y="43171"/>
                  </a:lnTo>
                  <a:cubicBezTo>
                    <a:pt x="46862" y="43171"/>
                    <a:pt x="5535" y="84497"/>
                    <a:pt x="5535" y="135417"/>
                  </a:cubicBezTo>
                  <a:lnTo>
                    <a:pt x="5535" y="445363"/>
                  </a:lnTo>
                  <a:cubicBezTo>
                    <a:pt x="5535" y="496283"/>
                    <a:pt x="46862" y="537609"/>
                    <a:pt x="97781" y="537609"/>
                  </a:cubicBezTo>
                  <a:lnTo>
                    <a:pt x="499235" y="537609"/>
                  </a:lnTo>
                  <a:lnTo>
                    <a:pt x="499235" y="573769"/>
                  </a:lnTo>
                  <a:lnTo>
                    <a:pt x="533920" y="573769"/>
                  </a:lnTo>
                  <a:lnTo>
                    <a:pt x="533920" y="537609"/>
                  </a:lnTo>
                  <a:lnTo>
                    <a:pt x="685203" y="537609"/>
                  </a:lnTo>
                  <a:cubicBezTo>
                    <a:pt x="757523" y="537609"/>
                    <a:pt x="815823" y="479309"/>
                    <a:pt x="815823" y="406989"/>
                  </a:cubicBezTo>
                  <a:lnTo>
                    <a:pt x="815823" y="173791"/>
                  </a:lnTo>
                  <a:cubicBezTo>
                    <a:pt x="815823" y="101470"/>
                    <a:pt x="757523" y="43171"/>
                    <a:pt x="685203" y="43171"/>
                  </a:cubicBezTo>
                  <a:close/>
                  <a:moveTo>
                    <a:pt x="459384" y="76380"/>
                  </a:moveTo>
                  <a:lnTo>
                    <a:pt x="418058" y="115492"/>
                  </a:lnTo>
                  <a:lnTo>
                    <a:pt x="257182" y="115492"/>
                  </a:lnTo>
                  <a:lnTo>
                    <a:pt x="218070" y="77117"/>
                  </a:lnTo>
                  <a:lnTo>
                    <a:pt x="459384" y="76380"/>
                  </a:lnTo>
                  <a:close/>
                  <a:moveTo>
                    <a:pt x="220284" y="502924"/>
                  </a:moveTo>
                  <a:lnTo>
                    <a:pt x="261610" y="463812"/>
                  </a:lnTo>
                  <a:lnTo>
                    <a:pt x="422486" y="463812"/>
                  </a:lnTo>
                  <a:lnTo>
                    <a:pt x="461599" y="502186"/>
                  </a:lnTo>
                  <a:lnTo>
                    <a:pt x="220284" y="502924"/>
                  </a:lnTo>
                  <a:close/>
                  <a:moveTo>
                    <a:pt x="509566" y="506614"/>
                  </a:moveTo>
                  <a:lnTo>
                    <a:pt x="435032" y="432817"/>
                  </a:lnTo>
                  <a:lnTo>
                    <a:pt x="249064" y="432817"/>
                  </a:lnTo>
                  <a:lnTo>
                    <a:pt x="171577" y="506614"/>
                  </a:lnTo>
                  <a:lnTo>
                    <a:pt x="98519" y="506614"/>
                  </a:lnTo>
                  <a:cubicBezTo>
                    <a:pt x="64572" y="506614"/>
                    <a:pt x="37268" y="479309"/>
                    <a:pt x="37268" y="445363"/>
                  </a:cubicBezTo>
                  <a:lnTo>
                    <a:pt x="37268" y="135417"/>
                  </a:lnTo>
                  <a:cubicBezTo>
                    <a:pt x="37268" y="101470"/>
                    <a:pt x="64572" y="74166"/>
                    <a:pt x="98519" y="74166"/>
                  </a:cubicBezTo>
                  <a:lnTo>
                    <a:pt x="172316" y="74166"/>
                  </a:lnTo>
                  <a:lnTo>
                    <a:pt x="246113" y="147224"/>
                  </a:lnTo>
                  <a:lnTo>
                    <a:pt x="432080" y="147224"/>
                  </a:lnTo>
                  <a:lnTo>
                    <a:pt x="508829" y="74166"/>
                  </a:lnTo>
                  <a:lnTo>
                    <a:pt x="686678" y="74166"/>
                  </a:lnTo>
                  <a:cubicBezTo>
                    <a:pt x="709555" y="74166"/>
                    <a:pt x="730219" y="81545"/>
                    <a:pt x="746454" y="94829"/>
                  </a:cubicBezTo>
                  <a:lnTo>
                    <a:pt x="730956" y="94829"/>
                  </a:lnTo>
                  <a:lnTo>
                    <a:pt x="730956" y="200358"/>
                  </a:lnTo>
                  <a:lnTo>
                    <a:pt x="786304" y="200358"/>
                  </a:lnTo>
                  <a:lnTo>
                    <a:pt x="786304" y="378946"/>
                  </a:lnTo>
                  <a:lnTo>
                    <a:pt x="730956" y="378946"/>
                  </a:lnTo>
                  <a:lnTo>
                    <a:pt x="730956" y="484475"/>
                  </a:lnTo>
                  <a:lnTo>
                    <a:pt x="748668" y="484475"/>
                  </a:lnTo>
                  <a:cubicBezTo>
                    <a:pt x="731694" y="498496"/>
                    <a:pt x="709555" y="506614"/>
                    <a:pt x="685941" y="506614"/>
                  </a:cubicBezTo>
                  <a:lnTo>
                    <a:pt x="509566" y="50661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GB" noProof="0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10D7B2B6-07AE-404E-B804-8574056E34D6}"/>
                </a:ext>
              </a:extLst>
            </p:cNvPr>
            <p:cNvSpPr/>
            <p:nvPr/>
          </p:nvSpPr>
          <p:spPr>
            <a:xfrm>
              <a:off x="9067689" y="2659235"/>
              <a:ext cx="36898" cy="147593"/>
            </a:xfrm>
            <a:custGeom>
              <a:avLst/>
              <a:gdLst>
                <a:gd name="connsiteX0" fmla="*/ 5535 w 36898"/>
                <a:gd name="connsiteY0" fmla="*/ 5535 h 147593"/>
                <a:gd name="connsiteX1" fmla="*/ 36529 w 36898"/>
                <a:gd name="connsiteY1" fmla="*/ 5535 h 147593"/>
                <a:gd name="connsiteX2" fmla="*/ 36529 w 36898"/>
                <a:gd name="connsiteY2" fmla="*/ 147962 h 147593"/>
                <a:gd name="connsiteX3" fmla="*/ 5535 w 36898"/>
                <a:gd name="connsiteY3" fmla="*/ 147962 h 14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898" h="147593">
                  <a:moveTo>
                    <a:pt x="5535" y="5535"/>
                  </a:moveTo>
                  <a:lnTo>
                    <a:pt x="36529" y="5535"/>
                  </a:lnTo>
                  <a:lnTo>
                    <a:pt x="36529" y="147962"/>
                  </a:lnTo>
                  <a:lnTo>
                    <a:pt x="5535" y="14796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GB" noProof="0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A3F911EE-8C3F-4321-BA0E-AB8E82DADF1A}"/>
                </a:ext>
              </a:extLst>
            </p:cNvPr>
            <p:cNvSpPr/>
            <p:nvPr/>
          </p:nvSpPr>
          <p:spPr>
            <a:xfrm>
              <a:off x="8799070" y="2550753"/>
              <a:ext cx="147593" cy="376363"/>
            </a:xfrm>
            <a:custGeom>
              <a:avLst/>
              <a:gdLst>
                <a:gd name="connsiteX0" fmla="*/ 97781 w 147593"/>
                <a:gd name="connsiteY0" fmla="*/ 5535 h 376363"/>
                <a:gd name="connsiteX1" fmla="*/ 5535 w 147593"/>
                <a:gd name="connsiteY1" fmla="*/ 94829 h 376363"/>
                <a:gd name="connsiteX2" fmla="*/ 5535 w 147593"/>
                <a:gd name="connsiteY2" fmla="*/ 280796 h 376363"/>
                <a:gd name="connsiteX3" fmla="*/ 99256 w 147593"/>
                <a:gd name="connsiteY3" fmla="*/ 375256 h 376363"/>
                <a:gd name="connsiteX4" fmla="*/ 108850 w 147593"/>
                <a:gd name="connsiteY4" fmla="*/ 354593 h 376363"/>
                <a:gd name="connsiteX5" fmla="*/ 108112 w 147593"/>
                <a:gd name="connsiteY5" fmla="*/ 23246 h 376363"/>
                <a:gd name="connsiteX6" fmla="*/ 97781 w 147593"/>
                <a:gd name="connsiteY6" fmla="*/ 5535 h 376363"/>
                <a:gd name="connsiteX7" fmla="*/ 88924 w 147593"/>
                <a:gd name="connsiteY7" fmla="*/ 321385 h 376363"/>
                <a:gd name="connsiteX8" fmla="*/ 36529 w 147593"/>
                <a:gd name="connsiteY8" fmla="*/ 268251 h 376363"/>
                <a:gd name="connsiteX9" fmla="*/ 36529 w 147593"/>
                <a:gd name="connsiteY9" fmla="*/ 108112 h 376363"/>
                <a:gd name="connsiteX10" fmla="*/ 88924 w 147593"/>
                <a:gd name="connsiteY10" fmla="*/ 57930 h 376363"/>
                <a:gd name="connsiteX11" fmla="*/ 88924 w 147593"/>
                <a:gd name="connsiteY11" fmla="*/ 321385 h 376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7593" h="376363">
                  <a:moveTo>
                    <a:pt x="97781" y="5535"/>
                  </a:moveTo>
                  <a:lnTo>
                    <a:pt x="5535" y="94829"/>
                  </a:lnTo>
                  <a:lnTo>
                    <a:pt x="5535" y="280796"/>
                  </a:lnTo>
                  <a:lnTo>
                    <a:pt x="99256" y="375256"/>
                  </a:lnTo>
                  <a:lnTo>
                    <a:pt x="108850" y="354593"/>
                  </a:lnTo>
                  <a:cubicBezTo>
                    <a:pt x="158294" y="246112"/>
                    <a:pt x="158294" y="122872"/>
                    <a:pt x="108112" y="23246"/>
                  </a:cubicBezTo>
                  <a:lnTo>
                    <a:pt x="97781" y="5535"/>
                  </a:lnTo>
                  <a:close/>
                  <a:moveTo>
                    <a:pt x="88924" y="321385"/>
                  </a:moveTo>
                  <a:lnTo>
                    <a:pt x="36529" y="268251"/>
                  </a:lnTo>
                  <a:lnTo>
                    <a:pt x="36529" y="108112"/>
                  </a:lnTo>
                  <a:lnTo>
                    <a:pt x="88924" y="57930"/>
                  </a:lnTo>
                  <a:cubicBezTo>
                    <a:pt x="122872" y="138369"/>
                    <a:pt x="122872" y="233567"/>
                    <a:pt x="88924" y="32138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GB" noProof="0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1041C398-57AC-472C-B6FB-FC5E17D8C7BB}"/>
                </a:ext>
              </a:extLst>
            </p:cNvPr>
            <p:cNvSpPr/>
            <p:nvPr/>
          </p:nvSpPr>
          <p:spPr>
            <a:xfrm>
              <a:off x="8424643" y="2545588"/>
              <a:ext cx="132834" cy="383743"/>
            </a:xfrm>
            <a:custGeom>
              <a:avLst/>
              <a:gdLst>
                <a:gd name="connsiteX0" fmla="*/ 28690 w 132834"/>
                <a:gd name="connsiteY0" fmla="*/ 31364 h 383742"/>
                <a:gd name="connsiteX1" fmla="*/ 29427 w 132834"/>
                <a:gd name="connsiteY1" fmla="*/ 358283 h 383742"/>
                <a:gd name="connsiteX2" fmla="*/ 36807 w 132834"/>
                <a:gd name="connsiteY2" fmla="*/ 383374 h 383742"/>
                <a:gd name="connsiteX3" fmla="*/ 129053 w 132834"/>
                <a:gd name="connsiteY3" fmla="*/ 289652 h 383742"/>
                <a:gd name="connsiteX4" fmla="*/ 129053 w 132834"/>
                <a:gd name="connsiteY4" fmla="*/ 103684 h 383742"/>
                <a:gd name="connsiteX5" fmla="*/ 36069 w 132834"/>
                <a:gd name="connsiteY5" fmla="*/ 5535 h 383742"/>
                <a:gd name="connsiteX6" fmla="*/ 28690 w 132834"/>
                <a:gd name="connsiteY6" fmla="*/ 31364 h 383742"/>
                <a:gd name="connsiteX7" fmla="*/ 50829 w 132834"/>
                <a:gd name="connsiteY7" fmla="*/ 66786 h 383742"/>
                <a:gd name="connsiteX8" fmla="*/ 98058 w 132834"/>
                <a:gd name="connsiteY8" fmla="*/ 116230 h 383742"/>
                <a:gd name="connsiteX9" fmla="*/ 98058 w 132834"/>
                <a:gd name="connsiteY9" fmla="*/ 277107 h 383742"/>
                <a:gd name="connsiteX10" fmla="*/ 52304 w 132834"/>
                <a:gd name="connsiteY10" fmla="*/ 323598 h 383742"/>
                <a:gd name="connsiteX11" fmla="*/ 50829 w 132834"/>
                <a:gd name="connsiteY11" fmla="*/ 66786 h 383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32834" h="383742">
                  <a:moveTo>
                    <a:pt x="28690" y="31364"/>
                  </a:moveTo>
                  <a:cubicBezTo>
                    <a:pt x="-2305" y="130989"/>
                    <a:pt x="-2305" y="253492"/>
                    <a:pt x="29427" y="358283"/>
                  </a:cubicBezTo>
                  <a:lnTo>
                    <a:pt x="36807" y="383374"/>
                  </a:lnTo>
                  <a:lnTo>
                    <a:pt x="129053" y="289652"/>
                  </a:lnTo>
                  <a:lnTo>
                    <a:pt x="129053" y="103684"/>
                  </a:lnTo>
                  <a:lnTo>
                    <a:pt x="36069" y="5535"/>
                  </a:lnTo>
                  <a:lnTo>
                    <a:pt x="28690" y="31364"/>
                  </a:lnTo>
                  <a:close/>
                  <a:moveTo>
                    <a:pt x="50829" y="66786"/>
                  </a:moveTo>
                  <a:lnTo>
                    <a:pt x="98058" y="116230"/>
                  </a:lnTo>
                  <a:lnTo>
                    <a:pt x="98058" y="277107"/>
                  </a:lnTo>
                  <a:lnTo>
                    <a:pt x="52304" y="323598"/>
                  </a:lnTo>
                  <a:cubicBezTo>
                    <a:pt x="31641" y="240208"/>
                    <a:pt x="30903" y="147224"/>
                    <a:pt x="50829" y="667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GB" noProof="0"/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C02BA0F0-442E-44F8-A886-69995C42C34E}"/>
              </a:ext>
            </a:extLst>
          </p:cNvPr>
          <p:cNvGrpSpPr/>
          <p:nvPr userDrawn="1"/>
        </p:nvGrpSpPr>
        <p:grpSpPr>
          <a:xfrm>
            <a:off x="1570334" y="3036697"/>
            <a:ext cx="569685" cy="409475"/>
            <a:chOff x="8340054" y="2449652"/>
            <a:chExt cx="819143" cy="575614"/>
          </a:xfrm>
          <a:solidFill>
            <a:schemeClr val="bg1"/>
          </a:solidFill>
          <a:scene3d>
            <a:camera prst="orthographicFront">
              <a:rot lat="0" lon="0" rev="2400000"/>
            </a:camera>
            <a:lightRig rig="threePt" dir="t"/>
          </a:scene3d>
        </p:grpSpPr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7B6121EA-FB34-4620-93AA-BB11E0A57F3D}"/>
                </a:ext>
              </a:extLst>
            </p:cNvPr>
            <p:cNvSpPr/>
            <p:nvPr/>
          </p:nvSpPr>
          <p:spPr>
            <a:xfrm>
              <a:off x="8340054" y="2449652"/>
              <a:ext cx="819143" cy="575614"/>
            </a:xfrm>
            <a:custGeom>
              <a:avLst/>
              <a:gdLst>
                <a:gd name="connsiteX0" fmla="*/ 685203 w 819143"/>
                <a:gd name="connsiteY0" fmla="*/ 43171 h 575614"/>
                <a:gd name="connsiteX1" fmla="*/ 533920 w 819143"/>
                <a:gd name="connsiteY1" fmla="*/ 43171 h 575614"/>
                <a:gd name="connsiteX2" fmla="*/ 533920 w 819143"/>
                <a:gd name="connsiteY2" fmla="*/ 5535 h 575614"/>
                <a:gd name="connsiteX3" fmla="*/ 499235 w 819143"/>
                <a:gd name="connsiteY3" fmla="*/ 5535 h 575614"/>
                <a:gd name="connsiteX4" fmla="*/ 499235 w 819143"/>
                <a:gd name="connsiteY4" fmla="*/ 43171 h 575614"/>
                <a:gd name="connsiteX5" fmla="*/ 97781 w 819143"/>
                <a:gd name="connsiteY5" fmla="*/ 43171 h 575614"/>
                <a:gd name="connsiteX6" fmla="*/ 5535 w 819143"/>
                <a:gd name="connsiteY6" fmla="*/ 135417 h 575614"/>
                <a:gd name="connsiteX7" fmla="*/ 5535 w 819143"/>
                <a:gd name="connsiteY7" fmla="*/ 445363 h 575614"/>
                <a:gd name="connsiteX8" fmla="*/ 97781 w 819143"/>
                <a:gd name="connsiteY8" fmla="*/ 537609 h 575614"/>
                <a:gd name="connsiteX9" fmla="*/ 499235 w 819143"/>
                <a:gd name="connsiteY9" fmla="*/ 537609 h 575614"/>
                <a:gd name="connsiteX10" fmla="*/ 499235 w 819143"/>
                <a:gd name="connsiteY10" fmla="*/ 573769 h 575614"/>
                <a:gd name="connsiteX11" fmla="*/ 533920 w 819143"/>
                <a:gd name="connsiteY11" fmla="*/ 573769 h 575614"/>
                <a:gd name="connsiteX12" fmla="*/ 533920 w 819143"/>
                <a:gd name="connsiteY12" fmla="*/ 537609 h 575614"/>
                <a:gd name="connsiteX13" fmla="*/ 685203 w 819143"/>
                <a:gd name="connsiteY13" fmla="*/ 537609 h 575614"/>
                <a:gd name="connsiteX14" fmla="*/ 815823 w 819143"/>
                <a:gd name="connsiteY14" fmla="*/ 406989 h 575614"/>
                <a:gd name="connsiteX15" fmla="*/ 815823 w 819143"/>
                <a:gd name="connsiteY15" fmla="*/ 173791 h 575614"/>
                <a:gd name="connsiteX16" fmla="*/ 685203 w 819143"/>
                <a:gd name="connsiteY16" fmla="*/ 43171 h 575614"/>
                <a:gd name="connsiteX17" fmla="*/ 459384 w 819143"/>
                <a:gd name="connsiteY17" fmla="*/ 76380 h 575614"/>
                <a:gd name="connsiteX18" fmla="*/ 418058 w 819143"/>
                <a:gd name="connsiteY18" fmla="*/ 115492 h 575614"/>
                <a:gd name="connsiteX19" fmla="*/ 257182 w 819143"/>
                <a:gd name="connsiteY19" fmla="*/ 115492 h 575614"/>
                <a:gd name="connsiteX20" fmla="*/ 218070 w 819143"/>
                <a:gd name="connsiteY20" fmla="*/ 77117 h 575614"/>
                <a:gd name="connsiteX21" fmla="*/ 459384 w 819143"/>
                <a:gd name="connsiteY21" fmla="*/ 76380 h 575614"/>
                <a:gd name="connsiteX22" fmla="*/ 220284 w 819143"/>
                <a:gd name="connsiteY22" fmla="*/ 502924 h 575614"/>
                <a:gd name="connsiteX23" fmla="*/ 261610 w 819143"/>
                <a:gd name="connsiteY23" fmla="*/ 463812 h 575614"/>
                <a:gd name="connsiteX24" fmla="*/ 422486 w 819143"/>
                <a:gd name="connsiteY24" fmla="*/ 463812 h 575614"/>
                <a:gd name="connsiteX25" fmla="*/ 461599 w 819143"/>
                <a:gd name="connsiteY25" fmla="*/ 502186 h 575614"/>
                <a:gd name="connsiteX26" fmla="*/ 220284 w 819143"/>
                <a:gd name="connsiteY26" fmla="*/ 502924 h 575614"/>
                <a:gd name="connsiteX27" fmla="*/ 509566 w 819143"/>
                <a:gd name="connsiteY27" fmla="*/ 506614 h 575614"/>
                <a:gd name="connsiteX28" fmla="*/ 435032 w 819143"/>
                <a:gd name="connsiteY28" fmla="*/ 432817 h 575614"/>
                <a:gd name="connsiteX29" fmla="*/ 249064 w 819143"/>
                <a:gd name="connsiteY29" fmla="*/ 432817 h 575614"/>
                <a:gd name="connsiteX30" fmla="*/ 171577 w 819143"/>
                <a:gd name="connsiteY30" fmla="*/ 506614 h 575614"/>
                <a:gd name="connsiteX31" fmla="*/ 98519 w 819143"/>
                <a:gd name="connsiteY31" fmla="*/ 506614 h 575614"/>
                <a:gd name="connsiteX32" fmla="*/ 37268 w 819143"/>
                <a:gd name="connsiteY32" fmla="*/ 445363 h 575614"/>
                <a:gd name="connsiteX33" fmla="*/ 37268 w 819143"/>
                <a:gd name="connsiteY33" fmla="*/ 135417 h 575614"/>
                <a:gd name="connsiteX34" fmla="*/ 98519 w 819143"/>
                <a:gd name="connsiteY34" fmla="*/ 74166 h 575614"/>
                <a:gd name="connsiteX35" fmla="*/ 172316 w 819143"/>
                <a:gd name="connsiteY35" fmla="*/ 74166 h 575614"/>
                <a:gd name="connsiteX36" fmla="*/ 246113 w 819143"/>
                <a:gd name="connsiteY36" fmla="*/ 147224 h 575614"/>
                <a:gd name="connsiteX37" fmla="*/ 432080 w 819143"/>
                <a:gd name="connsiteY37" fmla="*/ 147224 h 575614"/>
                <a:gd name="connsiteX38" fmla="*/ 508829 w 819143"/>
                <a:gd name="connsiteY38" fmla="*/ 74166 h 575614"/>
                <a:gd name="connsiteX39" fmla="*/ 686678 w 819143"/>
                <a:gd name="connsiteY39" fmla="*/ 74166 h 575614"/>
                <a:gd name="connsiteX40" fmla="*/ 746454 w 819143"/>
                <a:gd name="connsiteY40" fmla="*/ 94829 h 575614"/>
                <a:gd name="connsiteX41" fmla="*/ 730956 w 819143"/>
                <a:gd name="connsiteY41" fmla="*/ 94829 h 575614"/>
                <a:gd name="connsiteX42" fmla="*/ 730956 w 819143"/>
                <a:gd name="connsiteY42" fmla="*/ 200358 h 575614"/>
                <a:gd name="connsiteX43" fmla="*/ 786304 w 819143"/>
                <a:gd name="connsiteY43" fmla="*/ 200358 h 575614"/>
                <a:gd name="connsiteX44" fmla="*/ 786304 w 819143"/>
                <a:gd name="connsiteY44" fmla="*/ 378946 h 575614"/>
                <a:gd name="connsiteX45" fmla="*/ 730956 w 819143"/>
                <a:gd name="connsiteY45" fmla="*/ 378946 h 575614"/>
                <a:gd name="connsiteX46" fmla="*/ 730956 w 819143"/>
                <a:gd name="connsiteY46" fmla="*/ 484475 h 575614"/>
                <a:gd name="connsiteX47" fmla="*/ 748668 w 819143"/>
                <a:gd name="connsiteY47" fmla="*/ 484475 h 575614"/>
                <a:gd name="connsiteX48" fmla="*/ 685941 w 819143"/>
                <a:gd name="connsiteY48" fmla="*/ 506614 h 575614"/>
                <a:gd name="connsiteX49" fmla="*/ 509566 w 819143"/>
                <a:gd name="connsiteY49" fmla="*/ 506614 h 575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819143" h="575614">
                  <a:moveTo>
                    <a:pt x="685203" y="43171"/>
                  </a:moveTo>
                  <a:lnTo>
                    <a:pt x="533920" y="43171"/>
                  </a:lnTo>
                  <a:lnTo>
                    <a:pt x="533920" y="5535"/>
                  </a:lnTo>
                  <a:lnTo>
                    <a:pt x="499235" y="5535"/>
                  </a:lnTo>
                  <a:lnTo>
                    <a:pt x="499235" y="43171"/>
                  </a:lnTo>
                  <a:lnTo>
                    <a:pt x="97781" y="43171"/>
                  </a:lnTo>
                  <a:cubicBezTo>
                    <a:pt x="46862" y="43171"/>
                    <a:pt x="5535" y="84497"/>
                    <a:pt x="5535" y="135417"/>
                  </a:cubicBezTo>
                  <a:lnTo>
                    <a:pt x="5535" y="445363"/>
                  </a:lnTo>
                  <a:cubicBezTo>
                    <a:pt x="5535" y="496283"/>
                    <a:pt x="46862" y="537609"/>
                    <a:pt x="97781" y="537609"/>
                  </a:cubicBezTo>
                  <a:lnTo>
                    <a:pt x="499235" y="537609"/>
                  </a:lnTo>
                  <a:lnTo>
                    <a:pt x="499235" y="573769"/>
                  </a:lnTo>
                  <a:lnTo>
                    <a:pt x="533920" y="573769"/>
                  </a:lnTo>
                  <a:lnTo>
                    <a:pt x="533920" y="537609"/>
                  </a:lnTo>
                  <a:lnTo>
                    <a:pt x="685203" y="537609"/>
                  </a:lnTo>
                  <a:cubicBezTo>
                    <a:pt x="757523" y="537609"/>
                    <a:pt x="815823" y="479309"/>
                    <a:pt x="815823" y="406989"/>
                  </a:cubicBezTo>
                  <a:lnTo>
                    <a:pt x="815823" y="173791"/>
                  </a:lnTo>
                  <a:cubicBezTo>
                    <a:pt x="815823" y="101470"/>
                    <a:pt x="757523" y="43171"/>
                    <a:pt x="685203" y="43171"/>
                  </a:cubicBezTo>
                  <a:close/>
                  <a:moveTo>
                    <a:pt x="459384" y="76380"/>
                  </a:moveTo>
                  <a:lnTo>
                    <a:pt x="418058" y="115492"/>
                  </a:lnTo>
                  <a:lnTo>
                    <a:pt x="257182" y="115492"/>
                  </a:lnTo>
                  <a:lnTo>
                    <a:pt x="218070" y="77117"/>
                  </a:lnTo>
                  <a:lnTo>
                    <a:pt x="459384" y="76380"/>
                  </a:lnTo>
                  <a:close/>
                  <a:moveTo>
                    <a:pt x="220284" y="502924"/>
                  </a:moveTo>
                  <a:lnTo>
                    <a:pt x="261610" y="463812"/>
                  </a:lnTo>
                  <a:lnTo>
                    <a:pt x="422486" y="463812"/>
                  </a:lnTo>
                  <a:lnTo>
                    <a:pt x="461599" y="502186"/>
                  </a:lnTo>
                  <a:lnTo>
                    <a:pt x="220284" y="502924"/>
                  </a:lnTo>
                  <a:close/>
                  <a:moveTo>
                    <a:pt x="509566" y="506614"/>
                  </a:moveTo>
                  <a:lnTo>
                    <a:pt x="435032" y="432817"/>
                  </a:lnTo>
                  <a:lnTo>
                    <a:pt x="249064" y="432817"/>
                  </a:lnTo>
                  <a:lnTo>
                    <a:pt x="171577" y="506614"/>
                  </a:lnTo>
                  <a:lnTo>
                    <a:pt x="98519" y="506614"/>
                  </a:lnTo>
                  <a:cubicBezTo>
                    <a:pt x="64572" y="506614"/>
                    <a:pt x="37268" y="479309"/>
                    <a:pt x="37268" y="445363"/>
                  </a:cubicBezTo>
                  <a:lnTo>
                    <a:pt x="37268" y="135417"/>
                  </a:lnTo>
                  <a:cubicBezTo>
                    <a:pt x="37268" y="101470"/>
                    <a:pt x="64572" y="74166"/>
                    <a:pt x="98519" y="74166"/>
                  </a:cubicBezTo>
                  <a:lnTo>
                    <a:pt x="172316" y="74166"/>
                  </a:lnTo>
                  <a:lnTo>
                    <a:pt x="246113" y="147224"/>
                  </a:lnTo>
                  <a:lnTo>
                    <a:pt x="432080" y="147224"/>
                  </a:lnTo>
                  <a:lnTo>
                    <a:pt x="508829" y="74166"/>
                  </a:lnTo>
                  <a:lnTo>
                    <a:pt x="686678" y="74166"/>
                  </a:lnTo>
                  <a:cubicBezTo>
                    <a:pt x="709555" y="74166"/>
                    <a:pt x="730219" y="81545"/>
                    <a:pt x="746454" y="94829"/>
                  </a:cubicBezTo>
                  <a:lnTo>
                    <a:pt x="730956" y="94829"/>
                  </a:lnTo>
                  <a:lnTo>
                    <a:pt x="730956" y="200358"/>
                  </a:lnTo>
                  <a:lnTo>
                    <a:pt x="786304" y="200358"/>
                  </a:lnTo>
                  <a:lnTo>
                    <a:pt x="786304" y="378946"/>
                  </a:lnTo>
                  <a:lnTo>
                    <a:pt x="730956" y="378946"/>
                  </a:lnTo>
                  <a:lnTo>
                    <a:pt x="730956" y="484475"/>
                  </a:lnTo>
                  <a:lnTo>
                    <a:pt x="748668" y="484475"/>
                  </a:lnTo>
                  <a:cubicBezTo>
                    <a:pt x="731694" y="498496"/>
                    <a:pt x="709555" y="506614"/>
                    <a:pt x="685941" y="506614"/>
                  </a:cubicBezTo>
                  <a:lnTo>
                    <a:pt x="509566" y="50661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GB" noProof="0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5F53B81C-2403-4A12-BDDC-711F5016B855}"/>
                </a:ext>
              </a:extLst>
            </p:cNvPr>
            <p:cNvSpPr/>
            <p:nvPr/>
          </p:nvSpPr>
          <p:spPr>
            <a:xfrm>
              <a:off x="9067689" y="2659235"/>
              <a:ext cx="36898" cy="147593"/>
            </a:xfrm>
            <a:custGeom>
              <a:avLst/>
              <a:gdLst>
                <a:gd name="connsiteX0" fmla="*/ 5535 w 36898"/>
                <a:gd name="connsiteY0" fmla="*/ 5535 h 147593"/>
                <a:gd name="connsiteX1" fmla="*/ 36529 w 36898"/>
                <a:gd name="connsiteY1" fmla="*/ 5535 h 147593"/>
                <a:gd name="connsiteX2" fmla="*/ 36529 w 36898"/>
                <a:gd name="connsiteY2" fmla="*/ 147962 h 147593"/>
                <a:gd name="connsiteX3" fmla="*/ 5535 w 36898"/>
                <a:gd name="connsiteY3" fmla="*/ 147962 h 14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898" h="147593">
                  <a:moveTo>
                    <a:pt x="5535" y="5535"/>
                  </a:moveTo>
                  <a:lnTo>
                    <a:pt x="36529" y="5535"/>
                  </a:lnTo>
                  <a:lnTo>
                    <a:pt x="36529" y="147962"/>
                  </a:lnTo>
                  <a:lnTo>
                    <a:pt x="5535" y="14796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GB" noProof="0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8E5D688A-D230-4677-AE79-69DC029A333D}"/>
                </a:ext>
              </a:extLst>
            </p:cNvPr>
            <p:cNvSpPr/>
            <p:nvPr/>
          </p:nvSpPr>
          <p:spPr>
            <a:xfrm>
              <a:off x="8799069" y="2550754"/>
              <a:ext cx="147593" cy="376363"/>
            </a:xfrm>
            <a:custGeom>
              <a:avLst/>
              <a:gdLst>
                <a:gd name="connsiteX0" fmla="*/ 97781 w 147593"/>
                <a:gd name="connsiteY0" fmla="*/ 5535 h 376363"/>
                <a:gd name="connsiteX1" fmla="*/ 5535 w 147593"/>
                <a:gd name="connsiteY1" fmla="*/ 94829 h 376363"/>
                <a:gd name="connsiteX2" fmla="*/ 5535 w 147593"/>
                <a:gd name="connsiteY2" fmla="*/ 280796 h 376363"/>
                <a:gd name="connsiteX3" fmla="*/ 99256 w 147593"/>
                <a:gd name="connsiteY3" fmla="*/ 375256 h 376363"/>
                <a:gd name="connsiteX4" fmla="*/ 108850 w 147593"/>
                <a:gd name="connsiteY4" fmla="*/ 354593 h 376363"/>
                <a:gd name="connsiteX5" fmla="*/ 108112 w 147593"/>
                <a:gd name="connsiteY5" fmla="*/ 23246 h 376363"/>
                <a:gd name="connsiteX6" fmla="*/ 97781 w 147593"/>
                <a:gd name="connsiteY6" fmla="*/ 5535 h 376363"/>
                <a:gd name="connsiteX7" fmla="*/ 88924 w 147593"/>
                <a:gd name="connsiteY7" fmla="*/ 321385 h 376363"/>
                <a:gd name="connsiteX8" fmla="*/ 36529 w 147593"/>
                <a:gd name="connsiteY8" fmla="*/ 268251 h 376363"/>
                <a:gd name="connsiteX9" fmla="*/ 36529 w 147593"/>
                <a:gd name="connsiteY9" fmla="*/ 108112 h 376363"/>
                <a:gd name="connsiteX10" fmla="*/ 88924 w 147593"/>
                <a:gd name="connsiteY10" fmla="*/ 57930 h 376363"/>
                <a:gd name="connsiteX11" fmla="*/ 88924 w 147593"/>
                <a:gd name="connsiteY11" fmla="*/ 321385 h 376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7593" h="376363">
                  <a:moveTo>
                    <a:pt x="97781" y="5535"/>
                  </a:moveTo>
                  <a:lnTo>
                    <a:pt x="5535" y="94829"/>
                  </a:lnTo>
                  <a:lnTo>
                    <a:pt x="5535" y="280796"/>
                  </a:lnTo>
                  <a:lnTo>
                    <a:pt x="99256" y="375256"/>
                  </a:lnTo>
                  <a:lnTo>
                    <a:pt x="108850" y="354593"/>
                  </a:lnTo>
                  <a:cubicBezTo>
                    <a:pt x="158294" y="246112"/>
                    <a:pt x="158294" y="122872"/>
                    <a:pt x="108112" y="23246"/>
                  </a:cubicBezTo>
                  <a:lnTo>
                    <a:pt x="97781" y="5535"/>
                  </a:lnTo>
                  <a:close/>
                  <a:moveTo>
                    <a:pt x="88924" y="321385"/>
                  </a:moveTo>
                  <a:lnTo>
                    <a:pt x="36529" y="268251"/>
                  </a:lnTo>
                  <a:lnTo>
                    <a:pt x="36529" y="108112"/>
                  </a:lnTo>
                  <a:lnTo>
                    <a:pt x="88924" y="57930"/>
                  </a:lnTo>
                  <a:cubicBezTo>
                    <a:pt x="122872" y="138369"/>
                    <a:pt x="122872" y="233567"/>
                    <a:pt x="88924" y="32138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55B473D-F0E5-4A42-B4DD-D925B89A1A2D}"/>
                </a:ext>
              </a:extLst>
            </p:cNvPr>
            <p:cNvSpPr/>
            <p:nvPr/>
          </p:nvSpPr>
          <p:spPr>
            <a:xfrm>
              <a:off x="8424643" y="2545588"/>
              <a:ext cx="132834" cy="383743"/>
            </a:xfrm>
            <a:custGeom>
              <a:avLst/>
              <a:gdLst>
                <a:gd name="connsiteX0" fmla="*/ 28690 w 132834"/>
                <a:gd name="connsiteY0" fmla="*/ 31364 h 383742"/>
                <a:gd name="connsiteX1" fmla="*/ 29427 w 132834"/>
                <a:gd name="connsiteY1" fmla="*/ 358283 h 383742"/>
                <a:gd name="connsiteX2" fmla="*/ 36807 w 132834"/>
                <a:gd name="connsiteY2" fmla="*/ 383374 h 383742"/>
                <a:gd name="connsiteX3" fmla="*/ 129053 w 132834"/>
                <a:gd name="connsiteY3" fmla="*/ 289652 h 383742"/>
                <a:gd name="connsiteX4" fmla="*/ 129053 w 132834"/>
                <a:gd name="connsiteY4" fmla="*/ 103684 h 383742"/>
                <a:gd name="connsiteX5" fmla="*/ 36069 w 132834"/>
                <a:gd name="connsiteY5" fmla="*/ 5535 h 383742"/>
                <a:gd name="connsiteX6" fmla="*/ 28690 w 132834"/>
                <a:gd name="connsiteY6" fmla="*/ 31364 h 383742"/>
                <a:gd name="connsiteX7" fmla="*/ 50829 w 132834"/>
                <a:gd name="connsiteY7" fmla="*/ 66786 h 383742"/>
                <a:gd name="connsiteX8" fmla="*/ 98058 w 132834"/>
                <a:gd name="connsiteY8" fmla="*/ 116230 h 383742"/>
                <a:gd name="connsiteX9" fmla="*/ 98058 w 132834"/>
                <a:gd name="connsiteY9" fmla="*/ 277107 h 383742"/>
                <a:gd name="connsiteX10" fmla="*/ 52304 w 132834"/>
                <a:gd name="connsiteY10" fmla="*/ 323598 h 383742"/>
                <a:gd name="connsiteX11" fmla="*/ 50829 w 132834"/>
                <a:gd name="connsiteY11" fmla="*/ 66786 h 383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32834" h="383742">
                  <a:moveTo>
                    <a:pt x="28690" y="31364"/>
                  </a:moveTo>
                  <a:cubicBezTo>
                    <a:pt x="-2305" y="130989"/>
                    <a:pt x="-2305" y="253492"/>
                    <a:pt x="29427" y="358283"/>
                  </a:cubicBezTo>
                  <a:lnTo>
                    <a:pt x="36807" y="383374"/>
                  </a:lnTo>
                  <a:lnTo>
                    <a:pt x="129053" y="289652"/>
                  </a:lnTo>
                  <a:lnTo>
                    <a:pt x="129053" y="103684"/>
                  </a:lnTo>
                  <a:lnTo>
                    <a:pt x="36069" y="5535"/>
                  </a:lnTo>
                  <a:lnTo>
                    <a:pt x="28690" y="31364"/>
                  </a:lnTo>
                  <a:close/>
                  <a:moveTo>
                    <a:pt x="50829" y="66786"/>
                  </a:moveTo>
                  <a:lnTo>
                    <a:pt x="98058" y="116230"/>
                  </a:lnTo>
                  <a:lnTo>
                    <a:pt x="98058" y="277107"/>
                  </a:lnTo>
                  <a:lnTo>
                    <a:pt x="52304" y="323598"/>
                  </a:lnTo>
                  <a:cubicBezTo>
                    <a:pt x="31641" y="240208"/>
                    <a:pt x="30903" y="147224"/>
                    <a:pt x="50829" y="667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GB" noProof="0"/>
            </a:p>
          </p:txBody>
        </p:sp>
      </p:grp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7C30F300-2BBC-4703-A383-28CE2AF3E918}"/>
              </a:ext>
            </a:extLst>
          </p:cNvPr>
          <p:cNvGrpSpPr/>
          <p:nvPr userDrawn="1"/>
        </p:nvGrpSpPr>
        <p:grpSpPr>
          <a:xfrm>
            <a:off x="4627213" y="4715784"/>
            <a:ext cx="497485" cy="349584"/>
            <a:chOff x="8340054" y="2449652"/>
            <a:chExt cx="819143" cy="575614"/>
          </a:xfrm>
          <a:solidFill>
            <a:schemeClr val="bg1"/>
          </a:solidFill>
          <a:scene3d>
            <a:camera prst="orthographicFront">
              <a:rot lat="0" lon="0" rev="13199999"/>
            </a:camera>
            <a:lightRig rig="threePt" dir="t"/>
          </a:scene3d>
        </p:grpSpPr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622E0544-8A82-4619-8048-C939B2716F26}"/>
                </a:ext>
              </a:extLst>
            </p:cNvPr>
            <p:cNvSpPr/>
            <p:nvPr/>
          </p:nvSpPr>
          <p:spPr>
            <a:xfrm>
              <a:off x="8340054" y="2449652"/>
              <a:ext cx="819143" cy="575614"/>
            </a:xfrm>
            <a:custGeom>
              <a:avLst/>
              <a:gdLst>
                <a:gd name="connsiteX0" fmla="*/ 685203 w 819143"/>
                <a:gd name="connsiteY0" fmla="*/ 43171 h 575614"/>
                <a:gd name="connsiteX1" fmla="*/ 533920 w 819143"/>
                <a:gd name="connsiteY1" fmla="*/ 43171 h 575614"/>
                <a:gd name="connsiteX2" fmla="*/ 533920 w 819143"/>
                <a:gd name="connsiteY2" fmla="*/ 5535 h 575614"/>
                <a:gd name="connsiteX3" fmla="*/ 499235 w 819143"/>
                <a:gd name="connsiteY3" fmla="*/ 5535 h 575614"/>
                <a:gd name="connsiteX4" fmla="*/ 499235 w 819143"/>
                <a:gd name="connsiteY4" fmla="*/ 43171 h 575614"/>
                <a:gd name="connsiteX5" fmla="*/ 97781 w 819143"/>
                <a:gd name="connsiteY5" fmla="*/ 43171 h 575614"/>
                <a:gd name="connsiteX6" fmla="*/ 5535 w 819143"/>
                <a:gd name="connsiteY6" fmla="*/ 135417 h 575614"/>
                <a:gd name="connsiteX7" fmla="*/ 5535 w 819143"/>
                <a:gd name="connsiteY7" fmla="*/ 445363 h 575614"/>
                <a:gd name="connsiteX8" fmla="*/ 97781 w 819143"/>
                <a:gd name="connsiteY8" fmla="*/ 537609 h 575614"/>
                <a:gd name="connsiteX9" fmla="*/ 499235 w 819143"/>
                <a:gd name="connsiteY9" fmla="*/ 537609 h 575614"/>
                <a:gd name="connsiteX10" fmla="*/ 499235 w 819143"/>
                <a:gd name="connsiteY10" fmla="*/ 573769 h 575614"/>
                <a:gd name="connsiteX11" fmla="*/ 533920 w 819143"/>
                <a:gd name="connsiteY11" fmla="*/ 573769 h 575614"/>
                <a:gd name="connsiteX12" fmla="*/ 533920 w 819143"/>
                <a:gd name="connsiteY12" fmla="*/ 537609 h 575614"/>
                <a:gd name="connsiteX13" fmla="*/ 685203 w 819143"/>
                <a:gd name="connsiteY13" fmla="*/ 537609 h 575614"/>
                <a:gd name="connsiteX14" fmla="*/ 815823 w 819143"/>
                <a:gd name="connsiteY14" fmla="*/ 406989 h 575614"/>
                <a:gd name="connsiteX15" fmla="*/ 815823 w 819143"/>
                <a:gd name="connsiteY15" fmla="*/ 173791 h 575614"/>
                <a:gd name="connsiteX16" fmla="*/ 685203 w 819143"/>
                <a:gd name="connsiteY16" fmla="*/ 43171 h 575614"/>
                <a:gd name="connsiteX17" fmla="*/ 459384 w 819143"/>
                <a:gd name="connsiteY17" fmla="*/ 76380 h 575614"/>
                <a:gd name="connsiteX18" fmla="*/ 418058 w 819143"/>
                <a:gd name="connsiteY18" fmla="*/ 115492 h 575614"/>
                <a:gd name="connsiteX19" fmla="*/ 257182 w 819143"/>
                <a:gd name="connsiteY19" fmla="*/ 115492 h 575614"/>
                <a:gd name="connsiteX20" fmla="*/ 218070 w 819143"/>
                <a:gd name="connsiteY20" fmla="*/ 77117 h 575614"/>
                <a:gd name="connsiteX21" fmla="*/ 459384 w 819143"/>
                <a:gd name="connsiteY21" fmla="*/ 76380 h 575614"/>
                <a:gd name="connsiteX22" fmla="*/ 220284 w 819143"/>
                <a:gd name="connsiteY22" fmla="*/ 502924 h 575614"/>
                <a:gd name="connsiteX23" fmla="*/ 261610 w 819143"/>
                <a:gd name="connsiteY23" fmla="*/ 463812 h 575614"/>
                <a:gd name="connsiteX24" fmla="*/ 422486 w 819143"/>
                <a:gd name="connsiteY24" fmla="*/ 463812 h 575614"/>
                <a:gd name="connsiteX25" fmla="*/ 461599 w 819143"/>
                <a:gd name="connsiteY25" fmla="*/ 502186 h 575614"/>
                <a:gd name="connsiteX26" fmla="*/ 220284 w 819143"/>
                <a:gd name="connsiteY26" fmla="*/ 502924 h 575614"/>
                <a:gd name="connsiteX27" fmla="*/ 509566 w 819143"/>
                <a:gd name="connsiteY27" fmla="*/ 506614 h 575614"/>
                <a:gd name="connsiteX28" fmla="*/ 435032 w 819143"/>
                <a:gd name="connsiteY28" fmla="*/ 432817 h 575614"/>
                <a:gd name="connsiteX29" fmla="*/ 249064 w 819143"/>
                <a:gd name="connsiteY29" fmla="*/ 432817 h 575614"/>
                <a:gd name="connsiteX30" fmla="*/ 171577 w 819143"/>
                <a:gd name="connsiteY30" fmla="*/ 506614 h 575614"/>
                <a:gd name="connsiteX31" fmla="*/ 98519 w 819143"/>
                <a:gd name="connsiteY31" fmla="*/ 506614 h 575614"/>
                <a:gd name="connsiteX32" fmla="*/ 37268 w 819143"/>
                <a:gd name="connsiteY32" fmla="*/ 445363 h 575614"/>
                <a:gd name="connsiteX33" fmla="*/ 37268 w 819143"/>
                <a:gd name="connsiteY33" fmla="*/ 135417 h 575614"/>
                <a:gd name="connsiteX34" fmla="*/ 98519 w 819143"/>
                <a:gd name="connsiteY34" fmla="*/ 74166 h 575614"/>
                <a:gd name="connsiteX35" fmla="*/ 172316 w 819143"/>
                <a:gd name="connsiteY35" fmla="*/ 74166 h 575614"/>
                <a:gd name="connsiteX36" fmla="*/ 246113 w 819143"/>
                <a:gd name="connsiteY36" fmla="*/ 147224 h 575614"/>
                <a:gd name="connsiteX37" fmla="*/ 432080 w 819143"/>
                <a:gd name="connsiteY37" fmla="*/ 147224 h 575614"/>
                <a:gd name="connsiteX38" fmla="*/ 508829 w 819143"/>
                <a:gd name="connsiteY38" fmla="*/ 74166 h 575614"/>
                <a:gd name="connsiteX39" fmla="*/ 686678 w 819143"/>
                <a:gd name="connsiteY39" fmla="*/ 74166 h 575614"/>
                <a:gd name="connsiteX40" fmla="*/ 746454 w 819143"/>
                <a:gd name="connsiteY40" fmla="*/ 94829 h 575614"/>
                <a:gd name="connsiteX41" fmla="*/ 730956 w 819143"/>
                <a:gd name="connsiteY41" fmla="*/ 94829 h 575614"/>
                <a:gd name="connsiteX42" fmla="*/ 730956 w 819143"/>
                <a:gd name="connsiteY42" fmla="*/ 200358 h 575614"/>
                <a:gd name="connsiteX43" fmla="*/ 786304 w 819143"/>
                <a:gd name="connsiteY43" fmla="*/ 200358 h 575614"/>
                <a:gd name="connsiteX44" fmla="*/ 786304 w 819143"/>
                <a:gd name="connsiteY44" fmla="*/ 378946 h 575614"/>
                <a:gd name="connsiteX45" fmla="*/ 730956 w 819143"/>
                <a:gd name="connsiteY45" fmla="*/ 378946 h 575614"/>
                <a:gd name="connsiteX46" fmla="*/ 730956 w 819143"/>
                <a:gd name="connsiteY46" fmla="*/ 484475 h 575614"/>
                <a:gd name="connsiteX47" fmla="*/ 748668 w 819143"/>
                <a:gd name="connsiteY47" fmla="*/ 484475 h 575614"/>
                <a:gd name="connsiteX48" fmla="*/ 685941 w 819143"/>
                <a:gd name="connsiteY48" fmla="*/ 506614 h 575614"/>
                <a:gd name="connsiteX49" fmla="*/ 509566 w 819143"/>
                <a:gd name="connsiteY49" fmla="*/ 506614 h 575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819143" h="575614">
                  <a:moveTo>
                    <a:pt x="685203" y="43171"/>
                  </a:moveTo>
                  <a:lnTo>
                    <a:pt x="533920" y="43171"/>
                  </a:lnTo>
                  <a:lnTo>
                    <a:pt x="533920" y="5535"/>
                  </a:lnTo>
                  <a:lnTo>
                    <a:pt x="499235" y="5535"/>
                  </a:lnTo>
                  <a:lnTo>
                    <a:pt x="499235" y="43171"/>
                  </a:lnTo>
                  <a:lnTo>
                    <a:pt x="97781" y="43171"/>
                  </a:lnTo>
                  <a:cubicBezTo>
                    <a:pt x="46862" y="43171"/>
                    <a:pt x="5535" y="84497"/>
                    <a:pt x="5535" y="135417"/>
                  </a:cubicBezTo>
                  <a:lnTo>
                    <a:pt x="5535" y="445363"/>
                  </a:lnTo>
                  <a:cubicBezTo>
                    <a:pt x="5535" y="496283"/>
                    <a:pt x="46862" y="537609"/>
                    <a:pt x="97781" y="537609"/>
                  </a:cubicBezTo>
                  <a:lnTo>
                    <a:pt x="499235" y="537609"/>
                  </a:lnTo>
                  <a:lnTo>
                    <a:pt x="499235" y="573769"/>
                  </a:lnTo>
                  <a:lnTo>
                    <a:pt x="533920" y="573769"/>
                  </a:lnTo>
                  <a:lnTo>
                    <a:pt x="533920" y="537609"/>
                  </a:lnTo>
                  <a:lnTo>
                    <a:pt x="685203" y="537609"/>
                  </a:lnTo>
                  <a:cubicBezTo>
                    <a:pt x="757523" y="537609"/>
                    <a:pt x="815823" y="479309"/>
                    <a:pt x="815823" y="406989"/>
                  </a:cubicBezTo>
                  <a:lnTo>
                    <a:pt x="815823" y="173791"/>
                  </a:lnTo>
                  <a:cubicBezTo>
                    <a:pt x="815823" y="101470"/>
                    <a:pt x="757523" y="43171"/>
                    <a:pt x="685203" y="43171"/>
                  </a:cubicBezTo>
                  <a:close/>
                  <a:moveTo>
                    <a:pt x="459384" y="76380"/>
                  </a:moveTo>
                  <a:lnTo>
                    <a:pt x="418058" y="115492"/>
                  </a:lnTo>
                  <a:lnTo>
                    <a:pt x="257182" y="115492"/>
                  </a:lnTo>
                  <a:lnTo>
                    <a:pt x="218070" y="77117"/>
                  </a:lnTo>
                  <a:lnTo>
                    <a:pt x="459384" y="76380"/>
                  </a:lnTo>
                  <a:close/>
                  <a:moveTo>
                    <a:pt x="220284" y="502924"/>
                  </a:moveTo>
                  <a:lnTo>
                    <a:pt x="261610" y="463812"/>
                  </a:lnTo>
                  <a:lnTo>
                    <a:pt x="422486" y="463812"/>
                  </a:lnTo>
                  <a:lnTo>
                    <a:pt x="461599" y="502186"/>
                  </a:lnTo>
                  <a:lnTo>
                    <a:pt x="220284" y="502924"/>
                  </a:lnTo>
                  <a:close/>
                  <a:moveTo>
                    <a:pt x="509566" y="506614"/>
                  </a:moveTo>
                  <a:lnTo>
                    <a:pt x="435032" y="432817"/>
                  </a:lnTo>
                  <a:lnTo>
                    <a:pt x="249064" y="432817"/>
                  </a:lnTo>
                  <a:lnTo>
                    <a:pt x="171577" y="506614"/>
                  </a:lnTo>
                  <a:lnTo>
                    <a:pt x="98519" y="506614"/>
                  </a:lnTo>
                  <a:cubicBezTo>
                    <a:pt x="64572" y="506614"/>
                    <a:pt x="37268" y="479309"/>
                    <a:pt x="37268" y="445363"/>
                  </a:cubicBezTo>
                  <a:lnTo>
                    <a:pt x="37268" y="135417"/>
                  </a:lnTo>
                  <a:cubicBezTo>
                    <a:pt x="37268" y="101470"/>
                    <a:pt x="64572" y="74166"/>
                    <a:pt x="98519" y="74166"/>
                  </a:cubicBezTo>
                  <a:lnTo>
                    <a:pt x="172316" y="74166"/>
                  </a:lnTo>
                  <a:lnTo>
                    <a:pt x="246113" y="147224"/>
                  </a:lnTo>
                  <a:lnTo>
                    <a:pt x="432080" y="147224"/>
                  </a:lnTo>
                  <a:lnTo>
                    <a:pt x="508829" y="74166"/>
                  </a:lnTo>
                  <a:lnTo>
                    <a:pt x="686678" y="74166"/>
                  </a:lnTo>
                  <a:cubicBezTo>
                    <a:pt x="709555" y="74166"/>
                    <a:pt x="730219" y="81545"/>
                    <a:pt x="746454" y="94829"/>
                  </a:cubicBezTo>
                  <a:lnTo>
                    <a:pt x="730956" y="94829"/>
                  </a:lnTo>
                  <a:lnTo>
                    <a:pt x="730956" y="200358"/>
                  </a:lnTo>
                  <a:lnTo>
                    <a:pt x="786304" y="200358"/>
                  </a:lnTo>
                  <a:lnTo>
                    <a:pt x="786304" y="378946"/>
                  </a:lnTo>
                  <a:lnTo>
                    <a:pt x="730956" y="378946"/>
                  </a:lnTo>
                  <a:lnTo>
                    <a:pt x="730956" y="484475"/>
                  </a:lnTo>
                  <a:lnTo>
                    <a:pt x="748668" y="484475"/>
                  </a:lnTo>
                  <a:cubicBezTo>
                    <a:pt x="731694" y="498496"/>
                    <a:pt x="709555" y="506614"/>
                    <a:pt x="685941" y="506614"/>
                  </a:cubicBezTo>
                  <a:lnTo>
                    <a:pt x="509566" y="50661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GB" noProof="0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2A26A3D8-14B2-4503-9F66-814040A7D84E}"/>
                </a:ext>
              </a:extLst>
            </p:cNvPr>
            <p:cNvSpPr/>
            <p:nvPr/>
          </p:nvSpPr>
          <p:spPr>
            <a:xfrm>
              <a:off x="9067689" y="2659235"/>
              <a:ext cx="36898" cy="147593"/>
            </a:xfrm>
            <a:custGeom>
              <a:avLst/>
              <a:gdLst>
                <a:gd name="connsiteX0" fmla="*/ 5535 w 36898"/>
                <a:gd name="connsiteY0" fmla="*/ 5535 h 147593"/>
                <a:gd name="connsiteX1" fmla="*/ 36529 w 36898"/>
                <a:gd name="connsiteY1" fmla="*/ 5535 h 147593"/>
                <a:gd name="connsiteX2" fmla="*/ 36529 w 36898"/>
                <a:gd name="connsiteY2" fmla="*/ 147962 h 147593"/>
                <a:gd name="connsiteX3" fmla="*/ 5535 w 36898"/>
                <a:gd name="connsiteY3" fmla="*/ 147962 h 14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898" h="147593">
                  <a:moveTo>
                    <a:pt x="5535" y="5535"/>
                  </a:moveTo>
                  <a:lnTo>
                    <a:pt x="36529" y="5535"/>
                  </a:lnTo>
                  <a:lnTo>
                    <a:pt x="36529" y="147962"/>
                  </a:lnTo>
                  <a:lnTo>
                    <a:pt x="5535" y="14796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GB" noProof="0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3C0749D3-C798-4770-9F5D-3CE89ECC3FC9}"/>
                </a:ext>
              </a:extLst>
            </p:cNvPr>
            <p:cNvSpPr/>
            <p:nvPr/>
          </p:nvSpPr>
          <p:spPr>
            <a:xfrm>
              <a:off x="8799070" y="2550753"/>
              <a:ext cx="147593" cy="376363"/>
            </a:xfrm>
            <a:custGeom>
              <a:avLst/>
              <a:gdLst>
                <a:gd name="connsiteX0" fmla="*/ 97781 w 147593"/>
                <a:gd name="connsiteY0" fmla="*/ 5535 h 376363"/>
                <a:gd name="connsiteX1" fmla="*/ 5535 w 147593"/>
                <a:gd name="connsiteY1" fmla="*/ 94829 h 376363"/>
                <a:gd name="connsiteX2" fmla="*/ 5535 w 147593"/>
                <a:gd name="connsiteY2" fmla="*/ 280796 h 376363"/>
                <a:gd name="connsiteX3" fmla="*/ 99256 w 147593"/>
                <a:gd name="connsiteY3" fmla="*/ 375256 h 376363"/>
                <a:gd name="connsiteX4" fmla="*/ 108850 w 147593"/>
                <a:gd name="connsiteY4" fmla="*/ 354593 h 376363"/>
                <a:gd name="connsiteX5" fmla="*/ 108112 w 147593"/>
                <a:gd name="connsiteY5" fmla="*/ 23246 h 376363"/>
                <a:gd name="connsiteX6" fmla="*/ 97781 w 147593"/>
                <a:gd name="connsiteY6" fmla="*/ 5535 h 376363"/>
                <a:gd name="connsiteX7" fmla="*/ 88924 w 147593"/>
                <a:gd name="connsiteY7" fmla="*/ 321385 h 376363"/>
                <a:gd name="connsiteX8" fmla="*/ 36529 w 147593"/>
                <a:gd name="connsiteY8" fmla="*/ 268251 h 376363"/>
                <a:gd name="connsiteX9" fmla="*/ 36529 w 147593"/>
                <a:gd name="connsiteY9" fmla="*/ 108112 h 376363"/>
                <a:gd name="connsiteX10" fmla="*/ 88924 w 147593"/>
                <a:gd name="connsiteY10" fmla="*/ 57930 h 376363"/>
                <a:gd name="connsiteX11" fmla="*/ 88924 w 147593"/>
                <a:gd name="connsiteY11" fmla="*/ 321385 h 376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7593" h="376363">
                  <a:moveTo>
                    <a:pt x="97781" y="5535"/>
                  </a:moveTo>
                  <a:lnTo>
                    <a:pt x="5535" y="94829"/>
                  </a:lnTo>
                  <a:lnTo>
                    <a:pt x="5535" y="280796"/>
                  </a:lnTo>
                  <a:lnTo>
                    <a:pt x="99256" y="375256"/>
                  </a:lnTo>
                  <a:lnTo>
                    <a:pt x="108850" y="354593"/>
                  </a:lnTo>
                  <a:cubicBezTo>
                    <a:pt x="158294" y="246112"/>
                    <a:pt x="158294" y="122872"/>
                    <a:pt x="108112" y="23246"/>
                  </a:cubicBezTo>
                  <a:lnTo>
                    <a:pt x="97781" y="5535"/>
                  </a:lnTo>
                  <a:close/>
                  <a:moveTo>
                    <a:pt x="88924" y="321385"/>
                  </a:moveTo>
                  <a:lnTo>
                    <a:pt x="36529" y="268251"/>
                  </a:lnTo>
                  <a:lnTo>
                    <a:pt x="36529" y="108112"/>
                  </a:lnTo>
                  <a:lnTo>
                    <a:pt x="88924" y="57930"/>
                  </a:lnTo>
                  <a:cubicBezTo>
                    <a:pt x="122872" y="138369"/>
                    <a:pt x="122872" y="233567"/>
                    <a:pt x="88924" y="32138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GB" noProof="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82024011-EE34-48DC-BBCF-0320C1145D84}"/>
                </a:ext>
              </a:extLst>
            </p:cNvPr>
            <p:cNvSpPr/>
            <p:nvPr/>
          </p:nvSpPr>
          <p:spPr>
            <a:xfrm>
              <a:off x="8424643" y="2545588"/>
              <a:ext cx="132834" cy="383743"/>
            </a:xfrm>
            <a:custGeom>
              <a:avLst/>
              <a:gdLst>
                <a:gd name="connsiteX0" fmla="*/ 28690 w 132834"/>
                <a:gd name="connsiteY0" fmla="*/ 31364 h 383742"/>
                <a:gd name="connsiteX1" fmla="*/ 29427 w 132834"/>
                <a:gd name="connsiteY1" fmla="*/ 358283 h 383742"/>
                <a:gd name="connsiteX2" fmla="*/ 36807 w 132834"/>
                <a:gd name="connsiteY2" fmla="*/ 383374 h 383742"/>
                <a:gd name="connsiteX3" fmla="*/ 129053 w 132834"/>
                <a:gd name="connsiteY3" fmla="*/ 289652 h 383742"/>
                <a:gd name="connsiteX4" fmla="*/ 129053 w 132834"/>
                <a:gd name="connsiteY4" fmla="*/ 103684 h 383742"/>
                <a:gd name="connsiteX5" fmla="*/ 36069 w 132834"/>
                <a:gd name="connsiteY5" fmla="*/ 5535 h 383742"/>
                <a:gd name="connsiteX6" fmla="*/ 28690 w 132834"/>
                <a:gd name="connsiteY6" fmla="*/ 31364 h 383742"/>
                <a:gd name="connsiteX7" fmla="*/ 50829 w 132834"/>
                <a:gd name="connsiteY7" fmla="*/ 66786 h 383742"/>
                <a:gd name="connsiteX8" fmla="*/ 98058 w 132834"/>
                <a:gd name="connsiteY8" fmla="*/ 116230 h 383742"/>
                <a:gd name="connsiteX9" fmla="*/ 98058 w 132834"/>
                <a:gd name="connsiteY9" fmla="*/ 277107 h 383742"/>
                <a:gd name="connsiteX10" fmla="*/ 52304 w 132834"/>
                <a:gd name="connsiteY10" fmla="*/ 323598 h 383742"/>
                <a:gd name="connsiteX11" fmla="*/ 50829 w 132834"/>
                <a:gd name="connsiteY11" fmla="*/ 66786 h 383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32834" h="383742">
                  <a:moveTo>
                    <a:pt x="28690" y="31364"/>
                  </a:moveTo>
                  <a:cubicBezTo>
                    <a:pt x="-2305" y="130989"/>
                    <a:pt x="-2305" y="253492"/>
                    <a:pt x="29427" y="358283"/>
                  </a:cubicBezTo>
                  <a:lnTo>
                    <a:pt x="36807" y="383374"/>
                  </a:lnTo>
                  <a:lnTo>
                    <a:pt x="129053" y="289652"/>
                  </a:lnTo>
                  <a:lnTo>
                    <a:pt x="129053" y="103684"/>
                  </a:lnTo>
                  <a:lnTo>
                    <a:pt x="36069" y="5535"/>
                  </a:lnTo>
                  <a:lnTo>
                    <a:pt x="28690" y="31364"/>
                  </a:lnTo>
                  <a:close/>
                  <a:moveTo>
                    <a:pt x="50829" y="66786"/>
                  </a:moveTo>
                  <a:lnTo>
                    <a:pt x="98058" y="116230"/>
                  </a:lnTo>
                  <a:lnTo>
                    <a:pt x="98058" y="277107"/>
                  </a:lnTo>
                  <a:lnTo>
                    <a:pt x="52304" y="323598"/>
                  </a:lnTo>
                  <a:cubicBezTo>
                    <a:pt x="31641" y="240208"/>
                    <a:pt x="30903" y="147224"/>
                    <a:pt x="50829" y="667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GB" noProof="0"/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7D52505A-92C2-48D7-B0AE-C7A9761D6B27}"/>
              </a:ext>
            </a:extLst>
          </p:cNvPr>
          <p:cNvGrpSpPr/>
          <p:nvPr userDrawn="1"/>
        </p:nvGrpSpPr>
        <p:grpSpPr>
          <a:xfrm>
            <a:off x="9554496" y="3180453"/>
            <a:ext cx="497485" cy="349584"/>
            <a:chOff x="8340054" y="2449652"/>
            <a:chExt cx="819143" cy="575614"/>
          </a:xfrm>
          <a:solidFill>
            <a:schemeClr val="bg1"/>
          </a:solidFill>
          <a:scene3d>
            <a:camera prst="orthographicFront">
              <a:rot lat="0" lon="0" rev="10799999"/>
            </a:camera>
            <a:lightRig rig="threePt" dir="t"/>
          </a:scene3d>
        </p:grpSpPr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EE2FAAE1-A323-4A9B-92E1-0C77C35F4ACC}"/>
                </a:ext>
              </a:extLst>
            </p:cNvPr>
            <p:cNvSpPr/>
            <p:nvPr/>
          </p:nvSpPr>
          <p:spPr>
            <a:xfrm>
              <a:off x="8340054" y="2449652"/>
              <a:ext cx="819143" cy="575614"/>
            </a:xfrm>
            <a:custGeom>
              <a:avLst/>
              <a:gdLst>
                <a:gd name="connsiteX0" fmla="*/ 685203 w 819143"/>
                <a:gd name="connsiteY0" fmla="*/ 43171 h 575614"/>
                <a:gd name="connsiteX1" fmla="*/ 533920 w 819143"/>
                <a:gd name="connsiteY1" fmla="*/ 43171 h 575614"/>
                <a:gd name="connsiteX2" fmla="*/ 533920 w 819143"/>
                <a:gd name="connsiteY2" fmla="*/ 5535 h 575614"/>
                <a:gd name="connsiteX3" fmla="*/ 499235 w 819143"/>
                <a:gd name="connsiteY3" fmla="*/ 5535 h 575614"/>
                <a:gd name="connsiteX4" fmla="*/ 499235 w 819143"/>
                <a:gd name="connsiteY4" fmla="*/ 43171 h 575614"/>
                <a:gd name="connsiteX5" fmla="*/ 97781 w 819143"/>
                <a:gd name="connsiteY5" fmla="*/ 43171 h 575614"/>
                <a:gd name="connsiteX6" fmla="*/ 5535 w 819143"/>
                <a:gd name="connsiteY6" fmla="*/ 135417 h 575614"/>
                <a:gd name="connsiteX7" fmla="*/ 5535 w 819143"/>
                <a:gd name="connsiteY7" fmla="*/ 445363 h 575614"/>
                <a:gd name="connsiteX8" fmla="*/ 97781 w 819143"/>
                <a:gd name="connsiteY8" fmla="*/ 537609 h 575614"/>
                <a:gd name="connsiteX9" fmla="*/ 499235 w 819143"/>
                <a:gd name="connsiteY9" fmla="*/ 537609 h 575614"/>
                <a:gd name="connsiteX10" fmla="*/ 499235 w 819143"/>
                <a:gd name="connsiteY10" fmla="*/ 573769 h 575614"/>
                <a:gd name="connsiteX11" fmla="*/ 533920 w 819143"/>
                <a:gd name="connsiteY11" fmla="*/ 573769 h 575614"/>
                <a:gd name="connsiteX12" fmla="*/ 533920 w 819143"/>
                <a:gd name="connsiteY12" fmla="*/ 537609 h 575614"/>
                <a:gd name="connsiteX13" fmla="*/ 685203 w 819143"/>
                <a:gd name="connsiteY13" fmla="*/ 537609 h 575614"/>
                <a:gd name="connsiteX14" fmla="*/ 815823 w 819143"/>
                <a:gd name="connsiteY14" fmla="*/ 406989 h 575614"/>
                <a:gd name="connsiteX15" fmla="*/ 815823 w 819143"/>
                <a:gd name="connsiteY15" fmla="*/ 173791 h 575614"/>
                <a:gd name="connsiteX16" fmla="*/ 685203 w 819143"/>
                <a:gd name="connsiteY16" fmla="*/ 43171 h 575614"/>
                <a:gd name="connsiteX17" fmla="*/ 459384 w 819143"/>
                <a:gd name="connsiteY17" fmla="*/ 76380 h 575614"/>
                <a:gd name="connsiteX18" fmla="*/ 418058 w 819143"/>
                <a:gd name="connsiteY18" fmla="*/ 115492 h 575614"/>
                <a:gd name="connsiteX19" fmla="*/ 257182 w 819143"/>
                <a:gd name="connsiteY19" fmla="*/ 115492 h 575614"/>
                <a:gd name="connsiteX20" fmla="*/ 218070 w 819143"/>
                <a:gd name="connsiteY20" fmla="*/ 77117 h 575614"/>
                <a:gd name="connsiteX21" fmla="*/ 459384 w 819143"/>
                <a:gd name="connsiteY21" fmla="*/ 76380 h 575614"/>
                <a:gd name="connsiteX22" fmla="*/ 220284 w 819143"/>
                <a:gd name="connsiteY22" fmla="*/ 502924 h 575614"/>
                <a:gd name="connsiteX23" fmla="*/ 261610 w 819143"/>
                <a:gd name="connsiteY23" fmla="*/ 463812 h 575614"/>
                <a:gd name="connsiteX24" fmla="*/ 422486 w 819143"/>
                <a:gd name="connsiteY24" fmla="*/ 463812 h 575614"/>
                <a:gd name="connsiteX25" fmla="*/ 461599 w 819143"/>
                <a:gd name="connsiteY25" fmla="*/ 502186 h 575614"/>
                <a:gd name="connsiteX26" fmla="*/ 220284 w 819143"/>
                <a:gd name="connsiteY26" fmla="*/ 502924 h 575614"/>
                <a:gd name="connsiteX27" fmla="*/ 509566 w 819143"/>
                <a:gd name="connsiteY27" fmla="*/ 506614 h 575614"/>
                <a:gd name="connsiteX28" fmla="*/ 435032 w 819143"/>
                <a:gd name="connsiteY28" fmla="*/ 432817 h 575614"/>
                <a:gd name="connsiteX29" fmla="*/ 249064 w 819143"/>
                <a:gd name="connsiteY29" fmla="*/ 432817 h 575614"/>
                <a:gd name="connsiteX30" fmla="*/ 171577 w 819143"/>
                <a:gd name="connsiteY30" fmla="*/ 506614 h 575614"/>
                <a:gd name="connsiteX31" fmla="*/ 98519 w 819143"/>
                <a:gd name="connsiteY31" fmla="*/ 506614 h 575614"/>
                <a:gd name="connsiteX32" fmla="*/ 37268 w 819143"/>
                <a:gd name="connsiteY32" fmla="*/ 445363 h 575614"/>
                <a:gd name="connsiteX33" fmla="*/ 37268 w 819143"/>
                <a:gd name="connsiteY33" fmla="*/ 135417 h 575614"/>
                <a:gd name="connsiteX34" fmla="*/ 98519 w 819143"/>
                <a:gd name="connsiteY34" fmla="*/ 74166 h 575614"/>
                <a:gd name="connsiteX35" fmla="*/ 172316 w 819143"/>
                <a:gd name="connsiteY35" fmla="*/ 74166 h 575614"/>
                <a:gd name="connsiteX36" fmla="*/ 246113 w 819143"/>
                <a:gd name="connsiteY36" fmla="*/ 147224 h 575614"/>
                <a:gd name="connsiteX37" fmla="*/ 432080 w 819143"/>
                <a:gd name="connsiteY37" fmla="*/ 147224 h 575614"/>
                <a:gd name="connsiteX38" fmla="*/ 508829 w 819143"/>
                <a:gd name="connsiteY38" fmla="*/ 74166 h 575614"/>
                <a:gd name="connsiteX39" fmla="*/ 686678 w 819143"/>
                <a:gd name="connsiteY39" fmla="*/ 74166 h 575614"/>
                <a:gd name="connsiteX40" fmla="*/ 746454 w 819143"/>
                <a:gd name="connsiteY40" fmla="*/ 94829 h 575614"/>
                <a:gd name="connsiteX41" fmla="*/ 730956 w 819143"/>
                <a:gd name="connsiteY41" fmla="*/ 94829 h 575614"/>
                <a:gd name="connsiteX42" fmla="*/ 730956 w 819143"/>
                <a:gd name="connsiteY42" fmla="*/ 200358 h 575614"/>
                <a:gd name="connsiteX43" fmla="*/ 786304 w 819143"/>
                <a:gd name="connsiteY43" fmla="*/ 200358 h 575614"/>
                <a:gd name="connsiteX44" fmla="*/ 786304 w 819143"/>
                <a:gd name="connsiteY44" fmla="*/ 378946 h 575614"/>
                <a:gd name="connsiteX45" fmla="*/ 730956 w 819143"/>
                <a:gd name="connsiteY45" fmla="*/ 378946 h 575614"/>
                <a:gd name="connsiteX46" fmla="*/ 730956 w 819143"/>
                <a:gd name="connsiteY46" fmla="*/ 484475 h 575614"/>
                <a:gd name="connsiteX47" fmla="*/ 748668 w 819143"/>
                <a:gd name="connsiteY47" fmla="*/ 484475 h 575614"/>
                <a:gd name="connsiteX48" fmla="*/ 685941 w 819143"/>
                <a:gd name="connsiteY48" fmla="*/ 506614 h 575614"/>
                <a:gd name="connsiteX49" fmla="*/ 509566 w 819143"/>
                <a:gd name="connsiteY49" fmla="*/ 506614 h 575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819143" h="575614">
                  <a:moveTo>
                    <a:pt x="685203" y="43171"/>
                  </a:moveTo>
                  <a:lnTo>
                    <a:pt x="533920" y="43171"/>
                  </a:lnTo>
                  <a:lnTo>
                    <a:pt x="533920" y="5535"/>
                  </a:lnTo>
                  <a:lnTo>
                    <a:pt x="499235" y="5535"/>
                  </a:lnTo>
                  <a:lnTo>
                    <a:pt x="499235" y="43171"/>
                  </a:lnTo>
                  <a:lnTo>
                    <a:pt x="97781" y="43171"/>
                  </a:lnTo>
                  <a:cubicBezTo>
                    <a:pt x="46862" y="43171"/>
                    <a:pt x="5535" y="84497"/>
                    <a:pt x="5535" y="135417"/>
                  </a:cubicBezTo>
                  <a:lnTo>
                    <a:pt x="5535" y="445363"/>
                  </a:lnTo>
                  <a:cubicBezTo>
                    <a:pt x="5535" y="496283"/>
                    <a:pt x="46862" y="537609"/>
                    <a:pt x="97781" y="537609"/>
                  </a:cubicBezTo>
                  <a:lnTo>
                    <a:pt x="499235" y="537609"/>
                  </a:lnTo>
                  <a:lnTo>
                    <a:pt x="499235" y="573769"/>
                  </a:lnTo>
                  <a:lnTo>
                    <a:pt x="533920" y="573769"/>
                  </a:lnTo>
                  <a:lnTo>
                    <a:pt x="533920" y="537609"/>
                  </a:lnTo>
                  <a:lnTo>
                    <a:pt x="685203" y="537609"/>
                  </a:lnTo>
                  <a:cubicBezTo>
                    <a:pt x="757523" y="537609"/>
                    <a:pt x="815823" y="479309"/>
                    <a:pt x="815823" y="406989"/>
                  </a:cubicBezTo>
                  <a:lnTo>
                    <a:pt x="815823" y="173791"/>
                  </a:lnTo>
                  <a:cubicBezTo>
                    <a:pt x="815823" y="101470"/>
                    <a:pt x="757523" y="43171"/>
                    <a:pt x="685203" y="43171"/>
                  </a:cubicBezTo>
                  <a:close/>
                  <a:moveTo>
                    <a:pt x="459384" y="76380"/>
                  </a:moveTo>
                  <a:lnTo>
                    <a:pt x="418058" y="115492"/>
                  </a:lnTo>
                  <a:lnTo>
                    <a:pt x="257182" y="115492"/>
                  </a:lnTo>
                  <a:lnTo>
                    <a:pt x="218070" y="77117"/>
                  </a:lnTo>
                  <a:lnTo>
                    <a:pt x="459384" y="76380"/>
                  </a:lnTo>
                  <a:close/>
                  <a:moveTo>
                    <a:pt x="220284" y="502924"/>
                  </a:moveTo>
                  <a:lnTo>
                    <a:pt x="261610" y="463812"/>
                  </a:lnTo>
                  <a:lnTo>
                    <a:pt x="422486" y="463812"/>
                  </a:lnTo>
                  <a:lnTo>
                    <a:pt x="461599" y="502186"/>
                  </a:lnTo>
                  <a:lnTo>
                    <a:pt x="220284" y="502924"/>
                  </a:lnTo>
                  <a:close/>
                  <a:moveTo>
                    <a:pt x="509566" y="506614"/>
                  </a:moveTo>
                  <a:lnTo>
                    <a:pt x="435032" y="432817"/>
                  </a:lnTo>
                  <a:lnTo>
                    <a:pt x="249064" y="432817"/>
                  </a:lnTo>
                  <a:lnTo>
                    <a:pt x="171577" y="506614"/>
                  </a:lnTo>
                  <a:lnTo>
                    <a:pt x="98519" y="506614"/>
                  </a:lnTo>
                  <a:cubicBezTo>
                    <a:pt x="64572" y="506614"/>
                    <a:pt x="37268" y="479309"/>
                    <a:pt x="37268" y="445363"/>
                  </a:cubicBezTo>
                  <a:lnTo>
                    <a:pt x="37268" y="135417"/>
                  </a:lnTo>
                  <a:cubicBezTo>
                    <a:pt x="37268" y="101470"/>
                    <a:pt x="64572" y="74166"/>
                    <a:pt x="98519" y="74166"/>
                  </a:cubicBezTo>
                  <a:lnTo>
                    <a:pt x="172316" y="74166"/>
                  </a:lnTo>
                  <a:lnTo>
                    <a:pt x="246113" y="147224"/>
                  </a:lnTo>
                  <a:lnTo>
                    <a:pt x="432080" y="147224"/>
                  </a:lnTo>
                  <a:lnTo>
                    <a:pt x="508829" y="74166"/>
                  </a:lnTo>
                  <a:lnTo>
                    <a:pt x="686678" y="74166"/>
                  </a:lnTo>
                  <a:cubicBezTo>
                    <a:pt x="709555" y="74166"/>
                    <a:pt x="730219" y="81545"/>
                    <a:pt x="746454" y="94829"/>
                  </a:cubicBezTo>
                  <a:lnTo>
                    <a:pt x="730956" y="94829"/>
                  </a:lnTo>
                  <a:lnTo>
                    <a:pt x="730956" y="200358"/>
                  </a:lnTo>
                  <a:lnTo>
                    <a:pt x="786304" y="200358"/>
                  </a:lnTo>
                  <a:lnTo>
                    <a:pt x="786304" y="378946"/>
                  </a:lnTo>
                  <a:lnTo>
                    <a:pt x="730956" y="378946"/>
                  </a:lnTo>
                  <a:lnTo>
                    <a:pt x="730956" y="484475"/>
                  </a:lnTo>
                  <a:lnTo>
                    <a:pt x="748668" y="484475"/>
                  </a:lnTo>
                  <a:cubicBezTo>
                    <a:pt x="731694" y="498496"/>
                    <a:pt x="709555" y="506614"/>
                    <a:pt x="685941" y="506614"/>
                  </a:cubicBezTo>
                  <a:lnTo>
                    <a:pt x="509566" y="50661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GB" noProof="0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28B0E3F9-20BB-43A0-8846-08825ED3FDA6}"/>
                </a:ext>
              </a:extLst>
            </p:cNvPr>
            <p:cNvSpPr/>
            <p:nvPr/>
          </p:nvSpPr>
          <p:spPr>
            <a:xfrm>
              <a:off x="9067689" y="2659235"/>
              <a:ext cx="36898" cy="147593"/>
            </a:xfrm>
            <a:custGeom>
              <a:avLst/>
              <a:gdLst>
                <a:gd name="connsiteX0" fmla="*/ 5535 w 36898"/>
                <a:gd name="connsiteY0" fmla="*/ 5535 h 147593"/>
                <a:gd name="connsiteX1" fmla="*/ 36529 w 36898"/>
                <a:gd name="connsiteY1" fmla="*/ 5535 h 147593"/>
                <a:gd name="connsiteX2" fmla="*/ 36529 w 36898"/>
                <a:gd name="connsiteY2" fmla="*/ 147962 h 147593"/>
                <a:gd name="connsiteX3" fmla="*/ 5535 w 36898"/>
                <a:gd name="connsiteY3" fmla="*/ 147962 h 14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898" h="147593">
                  <a:moveTo>
                    <a:pt x="5535" y="5535"/>
                  </a:moveTo>
                  <a:lnTo>
                    <a:pt x="36529" y="5535"/>
                  </a:lnTo>
                  <a:lnTo>
                    <a:pt x="36529" y="147962"/>
                  </a:lnTo>
                  <a:lnTo>
                    <a:pt x="5535" y="14796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GB" noProof="0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2B3FF6AF-E7FF-4ED0-BB0F-B220EA65D03C}"/>
                </a:ext>
              </a:extLst>
            </p:cNvPr>
            <p:cNvSpPr/>
            <p:nvPr/>
          </p:nvSpPr>
          <p:spPr>
            <a:xfrm>
              <a:off x="8799070" y="2550753"/>
              <a:ext cx="147593" cy="376363"/>
            </a:xfrm>
            <a:custGeom>
              <a:avLst/>
              <a:gdLst>
                <a:gd name="connsiteX0" fmla="*/ 97781 w 147593"/>
                <a:gd name="connsiteY0" fmla="*/ 5535 h 376363"/>
                <a:gd name="connsiteX1" fmla="*/ 5535 w 147593"/>
                <a:gd name="connsiteY1" fmla="*/ 94829 h 376363"/>
                <a:gd name="connsiteX2" fmla="*/ 5535 w 147593"/>
                <a:gd name="connsiteY2" fmla="*/ 280796 h 376363"/>
                <a:gd name="connsiteX3" fmla="*/ 99256 w 147593"/>
                <a:gd name="connsiteY3" fmla="*/ 375256 h 376363"/>
                <a:gd name="connsiteX4" fmla="*/ 108850 w 147593"/>
                <a:gd name="connsiteY4" fmla="*/ 354593 h 376363"/>
                <a:gd name="connsiteX5" fmla="*/ 108112 w 147593"/>
                <a:gd name="connsiteY5" fmla="*/ 23246 h 376363"/>
                <a:gd name="connsiteX6" fmla="*/ 97781 w 147593"/>
                <a:gd name="connsiteY6" fmla="*/ 5535 h 376363"/>
                <a:gd name="connsiteX7" fmla="*/ 88924 w 147593"/>
                <a:gd name="connsiteY7" fmla="*/ 321385 h 376363"/>
                <a:gd name="connsiteX8" fmla="*/ 36529 w 147593"/>
                <a:gd name="connsiteY8" fmla="*/ 268251 h 376363"/>
                <a:gd name="connsiteX9" fmla="*/ 36529 w 147593"/>
                <a:gd name="connsiteY9" fmla="*/ 108112 h 376363"/>
                <a:gd name="connsiteX10" fmla="*/ 88924 w 147593"/>
                <a:gd name="connsiteY10" fmla="*/ 57930 h 376363"/>
                <a:gd name="connsiteX11" fmla="*/ 88924 w 147593"/>
                <a:gd name="connsiteY11" fmla="*/ 321385 h 376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7593" h="376363">
                  <a:moveTo>
                    <a:pt x="97781" y="5535"/>
                  </a:moveTo>
                  <a:lnTo>
                    <a:pt x="5535" y="94829"/>
                  </a:lnTo>
                  <a:lnTo>
                    <a:pt x="5535" y="280796"/>
                  </a:lnTo>
                  <a:lnTo>
                    <a:pt x="99256" y="375256"/>
                  </a:lnTo>
                  <a:lnTo>
                    <a:pt x="108850" y="354593"/>
                  </a:lnTo>
                  <a:cubicBezTo>
                    <a:pt x="158294" y="246112"/>
                    <a:pt x="158294" y="122872"/>
                    <a:pt x="108112" y="23246"/>
                  </a:cubicBezTo>
                  <a:lnTo>
                    <a:pt x="97781" y="5535"/>
                  </a:lnTo>
                  <a:close/>
                  <a:moveTo>
                    <a:pt x="88924" y="321385"/>
                  </a:moveTo>
                  <a:lnTo>
                    <a:pt x="36529" y="268251"/>
                  </a:lnTo>
                  <a:lnTo>
                    <a:pt x="36529" y="108112"/>
                  </a:lnTo>
                  <a:lnTo>
                    <a:pt x="88924" y="57930"/>
                  </a:lnTo>
                  <a:cubicBezTo>
                    <a:pt x="122872" y="138369"/>
                    <a:pt x="122872" y="233567"/>
                    <a:pt x="88924" y="32138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GB" noProof="0" dirty="0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778D9B29-5F4C-4869-9A08-98CE398084F9}"/>
                </a:ext>
              </a:extLst>
            </p:cNvPr>
            <p:cNvSpPr/>
            <p:nvPr/>
          </p:nvSpPr>
          <p:spPr>
            <a:xfrm>
              <a:off x="8424643" y="2545588"/>
              <a:ext cx="132834" cy="383743"/>
            </a:xfrm>
            <a:custGeom>
              <a:avLst/>
              <a:gdLst>
                <a:gd name="connsiteX0" fmla="*/ 28690 w 132834"/>
                <a:gd name="connsiteY0" fmla="*/ 31364 h 383742"/>
                <a:gd name="connsiteX1" fmla="*/ 29427 w 132834"/>
                <a:gd name="connsiteY1" fmla="*/ 358283 h 383742"/>
                <a:gd name="connsiteX2" fmla="*/ 36807 w 132834"/>
                <a:gd name="connsiteY2" fmla="*/ 383374 h 383742"/>
                <a:gd name="connsiteX3" fmla="*/ 129053 w 132834"/>
                <a:gd name="connsiteY3" fmla="*/ 289652 h 383742"/>
                <a:gd name="connsiteX4" fmla="*/ 129053 w 132834"/>
                <a:gd name="connsiteY4" fmla="*/ 103684 h 383742"/>
                <a:gd name="connsiteX5" fmla="*/ 36069 w 132834"/>
                <a:gd name="connsiteY5" fmla="*/ 5535 h 383742"/>
                <a:gd name="connsiteX6" fmla="*/ 28690 w 132834"/>
                <a:gd name="connsiteY6" fmla="*/ 31364 h 383742"/>
                <a:gd name="connsiteX7" fmla="*/ 50829 w 132834"/>
                <a:gd name="connsiteY7" fmla="*/ 66786 h 383742"/>
                <a:gd name="connsiteX8" fmla="*/ 98058 w 132834"/>
                <a:gd name="connsiteY8" fmla="*/ 116230 h 383742"/>
                <a:gd name="connsiteX9" fmla="*/ 98058 w 132834"/>
                <a:gd name="connsiteY9" fmla="*/ 277107 h 383742"/>
                <a:gd name="connsiteX10" fmla="*/ 52304 w 132834"/>
                <a:gd name="connsiteY10" fmla="*/ 323598 h 383742"/>
                <a:gd name="connsiteX11" fmla="*/ 50829 w 132834"/>
                <a:gd name="connsiteY11" fmla="*/ 66786 h 383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32834" h="383742">
                  <a:moveTo>
                    <a:pt x="28690" y="31364"/>
                  </a:moveTo>
                  <a:cubicBezTo>
                    <a:pt x="-2305" y="130989"/>
                    <a:pt x="-2305" y="253492"/>
                    <a:pt x="29427" y="358283"/>
                  </a:cubicBezTo>
                  <a:lnTo>
                    <a:pt x="36807" y="383374"/>
                  </a:lnTo>
                  <a:lnTo>
                    <a:pt x="129053" y="289652"/>
                  </a:lnTo>
                  <a:lnTo>
                    <a:pt x="129053" y="103684"/>
                  </a:lnTo>
                  <a:lnTo>
                    <a:pt x="36069" y="5535"/>
                  </a:lnTo>
                  <a:lnTo>
                    <a:pt x="28690" y="31364"/>
                  </a:lnTo>
                  <a:close/>
                  <a:moveTo>
                    <a:pt x="50829" y="66786"/>
                  </a:moveTo>
                  <a:lnTo>
                    <a:pt x="98058" y="116230"/>
                  </a:lnTo>
                  <a:lnTo>
                    <a:pt x="98058" y="277107"/>
                  </a:lnTo>
                  <a:lnTo>
                    <a:pt x="52304" y="323598"/>
                  </a:lnTo>
                  <a:cubicBezTo>
                    <a:pt x="31641" y="240208"/>
                    <a:pt x="30903" y="147224"/>
                    <a:pt x="50829" y="667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GB" noProof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7568608-6FD2-334D-B17E-2A6443FD1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157" y="274102"/>
            <a:ext cx="11038348" cy="484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32" tIns="18293" rIns="27439" bIns="18293" rtlCol="0"/>
          <a:lstStyle>
            <a:lvl1pPr>
              <a:defRPr lang="en-US" sz="4001">
                <a:solidFill>
                  <a:srgbClr val="000000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</a:lstStyle>
          <a:p>
            <a:pPr marL="0" lvl="0" defTabSz="457200" rtl="0">
              <a:lnSpc>
                <a:spcPct val="85000"/>
              </a:lnSpc>
              <a:spcBef>
                <a:spcPts val="200"/>
              </a:spcBef>
            </a:pPr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2C6883-E69E-804D-B128-8EEEC53579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9157" y="831764"/>
            <a:ext cx="11037887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n-US" sz="1800" smtClean="0">
                <a:latin typeface="+mj-lt"/>
                <a:cs typeface="Arial" panose="020B0604020202020204" pitchFamily="34" charset="0"/>
              </a:defRPr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defTabSz="457200" rtl="0"/>
            <a:r>
              <a:rPr lang="en-US" noProof="0"/>
              <a:t>Click to edit Master text styles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AEF4995D-9D4A-E445-AB65-BD8097A687F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82700" y="1702907"/>
            <a:ext cx="26035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n-US" sz="1800" smtClean="0">
                <a:latin typeface="+mj-lt"/>
                <a:cs typeface="Arial" panose="020B0604020202020204" pitchFamily="34" charset="0"/>
              </a:defRPr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defTabSz="457200" rtl="0"/>
            <a:r>
              <a:rPr lang="en-US" noProof="0"/>
              <a:t>Click to edit Master text styles</a:t>
            </a:r>
          </a:p>
        </p:txBody>
      </p:sp>
      <p:sp>
        <p:nvSpPr>
          <p:cNvPr id="105" name="Text Placeholder 32">
            <a:extLst>
              <a:ext uri="{FF2B5EF4-FFF2-40B4-BE49-F238E27FC236}">
                <a16:creationId xmlns:a16="http://schemas.microsoft.com/office/drawing/2014/main" id="{C1FCF8A8-FDCC-A34B-A413-FF59A1E1D45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87900" y="1706149"/>
            <a:ext cx="26035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n-US" sz="1800" smtClean="0">
                <a:latin typeface="+mj-lt"/>
                <a:cs typeface="Arial" panose="020B0604020202020204" pitchFamily="34" charset="0"/>
              </a:defRPr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defTabSz="457200" rtl="0"/>
            <a:r>
              <a:rPr lang="en-US" noProof="0"/>
              <a:t>Click to edit Master text styles</a:t>
            </a:r>
          </a:p>
        </p:txBody>
      </p:sp>
      <p:sp>
        <p:nvSpPr>
          <p:cNvPr id="106" name="Text Placeholder 32">
            <a:extLst>
              <a:ext uri="{FF2B5EF4-FFF2-40B4-BE49-F238E27FC236}">
                <a16:creationId xmlns:a16="http://schemas.microsoft.com/office/drawing/2014/main" id="{330415E3-2C06-824C-B84C-579994CBD0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58200" y="1698964"/>
            <a:ext cx="26035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n-US" sz="1800" smtClean="0">
                <a:latin typeface="+mj-lt"/>
                <a:cs typeface="Arial" panose="020B0604020202020204" pitchFamily="34" charset="0"/>
              </a:defRPr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defTabSz="457200" rtl="0"/>
            <a:r>
              <a:rPr lang="en-US" noProof="0"/>
              <a:t>Click to edit Master text styles</a:t>
            </a:r>
          </a:p>
        </p:txBody>
      </p:sp>
      <p:sp>
        <p:nvSpPr>
          <p:cNvPr id="107" name="Text Placeholder 32">
            <a:extLst>
              <a:ext uri="{FF2B5EF4-FFF2-40B4-BE49-F238E27FC236}">
                <a16:creationId xmlns:a16="http://schemas.microsoft.com/office/drawing/2014/main" id="{A1E8DFFC-47D1-5C4E-B4C9-086B7EEA8D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359900" y="5615629"/>
            <a:ext cx="26035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n-US" sz="1800" smtClean="0">
                <a:latin typeface="+mj-lt"/>
                <a:cs typeface="Arial" panose="020B0604020202020204" pitchFamily="34" charset="0"/>
              </a:defRPr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defTabSz="457200" rtl="0"/>
            <a:r>
              <a:rPr lang="en-US" noProof="0"/>
              <a:t>Click to edit Master text styles</a:t>
            </a:r>
          </a:p>
        </p:txBody>
      </p:sp>
      <p:sp>
        <p:nvSpPr>
          <p:cNvPr id="108" name="Text Placeholder 32">
            <a:extLst>
              <a:ext uri="{FF2B5EF4-FFF2-40B4-BE49-F238E27FC236}">
                <a16:creationId xmlns:a16="http://schemas.microsoft.com/office/drawing/2014/main" id="{9E2AEA22-DCFC-D041-BABC-ED53F77098B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21489" y="5609984"/>
            <a:ext cx="26035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n-US" sz="1800" smtClean="0">
                <a:latin typeface="+mj-lt"/>
                <a:cs typeface="Arial" panose="020B0604020202020204" pitchFamily="34" charset="0"/>
              </a:defRPr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defTabSz="457200" rtl="0"/>
            <a:r>
              <a:rPr lang="en-US" noProof="0"/>
              <a:t>Click to edit Master text styles</a:t>
            </a:r>
          </a:p>
        </p:txBody>
      </p:sp>
      <p:sp>
        <p:nvSpPr>
          <p:cNvPr id="109" name="Text Placeholder 32">
            <a:extLst>
              <a:ext uri="{FF2B5EF4-FFF2-40B4-BE49-F238E27FC236}">
                <a16:creationId xmlns:a16="http://schemas.microsoft.com/office/drawing/2014/main" id="{E87D9E4F-4C55-484C-B2B6-A1ECDFCB8CE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165459" y="5610240"/>
            <a:ext cx="26035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n-US" sz="1800" smtClean="0">
                <a:latin typeface="+mj-lt"/>
                <a:cs typeface="Arial" panose="020B0604020202020204" pitchFamily="34" charset="0"/>
              </a:defRPr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defTabSz="457200" rtl="0"/>
            <a:r>
              <a:rPr lang="en-US" noProof="0"/>
              <a:t>Click to edit Master text styles</a:t>
            </a:r>
          </a:p>
        </p:txBody>
      </p:sp>
      <p:sp>
        <p:nvSpPr>
          <p:cNvPr id="110" name="Text Placeholder 32">
            <a:extLst>
              <a:ext uri="{FF2B5EF4-FFF2-40B4-BE49-F238E27FC236}">
                <a16:creationId xmlns:a16="http://schemas.microsoft.com/office/drawing/2014/main" id="{797E3136-5302-414A-ABCF-5F194BDAC56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76533" y="5609984"/>
            <a:ext cx="26035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n-US" sz="1800" smtClean="0">
                <a:latin typeface="+mj-lt"/>
                <a:cs typeface="Arial" panose="020B0604020202020204" pitchFamily="34" charset="0"/>
              </a:defRPr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defTabSz="457200" rtl="0"/>
            <a:r>
              <a:rPr lang="en-US" noProof="0"/>
              <a:t>Click to edit Master text styles</a:t>
            </a:r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6EEA99AC-3C9D-2A4A-A338-A25EC300FF6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303541" y="2100990"/>
            <a:ext cx="2624002" cy="608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en-US" sz="14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85750" lvl="0" indent="-285750" defTabSz="457200" rtl="0"/>
            <a:r>
              <a:rPr lang="en-US" noProof="0" dirty="0"/>
              <a:t>Click to edit Master text styles</a:t>
            </a:r>
          </a:p>
          <a:p>
            <a:pPr marL="285750" lvl="1" indent="-285750" defTabSz="457200" rtl="0"/>
            <a:r>
              <a:rPr lang="en-US" noProof="0" dirty="0"/>
              <a:t>Second level</a:t>
            </a:r>
          </a:p>
        </p:txBody>
      </p:sp>
      <p:sp>
        <p:nvSpPr>
          <p:cNvPr id="111" name="Text Placeholder 36">
            <a:extLst>
              <a:ext uri="{FF2B5EF4-FFF2-40B4-BE49-F238E27FC236}">
                <a16:creationId xmlns:a16="http://schemas.microsoft.com/office/drawing/2014/main" id="{09CFC8FC-3BEE-EE48-8642-AA1FEF2F3CF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79526" y="6021110"/>
            <a:ext cx="2624002" cy="608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en-US" sz="14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85750" lvl="0" indent="-285750" defTabSz="457200" rtl="0"/>
            <a:r>
              <a:rPr lang="en-US" noProof="0"/>
              <a:t>Click to edit Master text styles</a:t>
            </a:r>
          </a:p>
          <a:p>
            <a:pPr marL="285750" lvl="1" indent="-285750" defTabSz="457200" rtl="0"/>
            <a:r>
              <a:rPr lang="en-US" noProof="0"/>
              <a:t>Second level</a:t>
            </a:r>
          </a:p>
        </p:txBody>
      </p:sp>
      <p:sp>
        <p:nvSpPr>
          <p:cNvPr id="112" name="Text Placeholder 36">
            <a:extLst>
              <a:ext uri="{FF2B5EF4-FFF2-40B4-BE49-F238E27FC236}">
                <a16:creationId xmlns:a16="http://schemas.microsoft.com/office/drawing/2014/main" id="{C0C1F08E-EB45-4040-B1DE-F5C9F74D41A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159815" y="6011204"/>
            <a:ext cx="2624002" cy="608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en-US" sz="14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85750" lvl="0" indent="-285750" defTabSz="457200" rtl="0"/>
            <a:r>
              <a:rPr lang="en-US" noProof="0"/>
              <a:t>Click to edit Master text styles</a:t>
            </a:r>
          </a:p>
          <a:p>
            <a:pPr marL="285750" lvl="1" indent="-285750" defTabSz="457200" rtl="0"/>
            <a:r>
              <a:rPr lang="en-US" noProof="0"/>
              <a:t>Second level</a:t>
            </a:r>
          </a:p>
        </p:txBody>
      </p:sp>
      <p:sp>
        <p:nvSpPr>
          <p:cNvPr id="113" name="Text Placeholder 36">
            <a:extLst>
              <a:ext uri="{FF2B5EF4-FFF2-40B4-BE49-F238E27FC236}">
                <a16:creationId xmlns:a16="http://schemas.microsoft.com/office/drawing/2014/main" id="{8FC76C4F-CD1A-D746-B1D3-B44153933A8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421913" y="6011204"/>
            <a:ext cx="2624002" cy="608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en-US" sz="14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85750" lvl="0" indent="-285750" defTabSz="457200" rtl="0"/>
            <a:r>
              <a:rPr lang="en-US" noProof="0"/>
              <a:t>Click to edit Master text styles</a:t>
            </a:r>
          </a:p>
          <a:p>
            <a:pPr marL="285750" lvl="1" indent="-285750" defTabSz="457200" rtl="0"/>
            <a:r>
              <a:rPr lang="en-US" noProof="0"/>
              <a:t>Second level</a:t>
            </a:r>
          </a:p>
        </p:txBody>
      </p:sp>
      <p:sp>
        <p:nvSpPr>
          <p:cNvPr id="114" name="Text Placeholder 36">
            <a:extLst>
              <a:ext uri="{FF2B5EF4-FFF2-40B4-BE49-F238E27FC236}">
                <a16:creationId xmlns:a16="http://schemas.microsoft.com/office/drawing/2014/main" id="{0757525E-87E6-B848-B4D2-3CC4A79F577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359900" y="6026372"/>
            <a:ext cx="2624002" cy="608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en-US" sz="14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85750" lvl="0" indent="-285750" defTabSz="457200" rtl="0"/>
            <a:r>
              <a:rPr lang="en-US" noProof="0"/>
              <a:t>Click to edit Master text styles</a:t>
            </a:r>
          </a:p>
          <a:p>
            <a:pPr marL="285750" lvl="1" indent="-285750" defTabSz="457200" rtl="0"/>
            <a:r>
              <a:rPr lang="en-US" noProof="0"/>
              <a:t>Second level</a:t>
            </a:r>
          </a:p>
        </p:txBody>
      </p:sp>
      <p:sp>
        <p:nvSpPr>
          <p:cNvPr id="115" name="Text Placeholder 36">
            <a:extLst>
              <a:ext uri="{FF2B5EF4-FFF2-40B4-BE49-F238E27FC236}">
                <a16:creationId xmlns:a16="http://schemas.microsoft.com/office/drawing/2014/main" id="{C932B98E-D4A1-224D-AE02-BA44EC59F6C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777649" y="2100990"/>
            <a:ext cx="2624002" cy="608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en-US" sz="14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85750" lvl="0" indent="-285750" defTabSz="457200" rtl="0"/>
            <a:r>
              <a:rPr lang="en-US" noProof="0"/>
              <a:t>Click to edit Master text styles</a:t>
            </a:r>
          </a:p>
          <a:p>
            <a:pPr marL="285750" lvl="1" indent="-285750" defTabSz="457200" rtl="0"/>
            <a:r>
              <a:rPr lang="en-US" noProof="0"/>
              <a:t>Second level</a:t>
            </a:r>
          </a:p>
        </p:txBody>
      </p:sp>
      <p:sp>
        <p:nvSpPr>
          <p:cNvPr id="116" name="Text Placeholder 36">
            <a:extLst>
              <a:ext uri="{FF2B5EF4-FFF2-40B4-BE49-F238E27FC236}">
                <a16:creationId xmlns:a16="http://schemas.microsoft.com/office/drawing/2014/main" id="{E6B8CE9E-C819-6341-8CC9-A687095C617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471303" y="2107369"/>
            <a:ext cx="2624002" cy="608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en-US" sz="1400" dirty="0" smtClean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85750" lvl="0" indent="-285750" defTabSz="457200" rtl="0"/>
            <a:r>
              <a:rPr lang="en-US" noProof="0"/>
              <a:t>Click to edit Master text styles</a:t>
            </a:r>
          </a:p>
          <a:p>
            <a:pPr marL="285750" lvl="1" indent="-285750" defTabSz="457200" rtl="0"/>
            <a:r>
              <a:rPr lang="en-US" noProof="0"/>
              <a:t>Second level</a:t>
            </a:r>
          </a:p>
        </p:txBody>
      </p:sp>
      <p:pic>
        <p:nvPicPr>
          <p:cNvPr id="31" name="Graphic 30" descr="Motorcycle with solid fill">
            <a:extLst>
              <a:ext uri="{FF2B5EF4-FFF2-40B4-BE49-F238E27FC236}">
                <a16:creationId xmlns:a16="http://schemas.microsoft.com/office/drawing/2014/main" id="{485AED5F-8AE4-45AF-778E-DC40AE7222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50101" y="2947090"/>
            <a:ext cx="760010" cy="760010"/>
          </a:xfrm>
          <a:prstGeom prst="rect">
            <a:avLst/>
          </a:prstGeom>
          <a:scene3d>
            <a:camera prst="orthographicFront">
              <a:rot lat="0" lon="0" rev="19499999"/>
            </a:camera>
            <a:lightRig rig="threePt" dir="t"/>
          </a:scene3d>
        </p:spPr>
      </p:pic>
      <p:pic>
        <p:nvPicPr>
          <p:cNvPr id="38" name="Graphic 37" descr="Truck with solid fill">
            <a:extLst>
              <a:ext uri="{FF2B5EF4-FFF2-40B4-BE49-F238E27FC236}">
                <a16:creationId xmlns:a16="http://schemas.microsoft.com/office/drawing/2014/main" id="{5593ED42-5D0C-096F-C4E1-6CF202CAE77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780" y="452310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439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922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276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85000"/>
              </a:schemeClr>
            </a:gs>
            <a:gs pos="100000">
              <a:schemeClr val="bg1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7734BD5-37F9-714C-B85C-271626952D7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575869" y="5901861"/>
            <a:ext cx="2551445" cy="461665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200" dirty="0"/>
              <a:t>Extend 30mph speed limit south to Bury Gate junction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39378A1-5B7D-864B-9FD7-49894EFDAA3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15706" y="5615629"/>
            <a:ext cx="2447693" cy="286232"/>
          </a:xfrm>
        </p:spPr>
        <p:txBody>
          <a:bodyPr rtlCol="0"/>
          <a:lstStyle/>
          <a:p>
            <a:pPr rtl="0"/>
            <a:r>
              <a:rPr lang="en-GB" sz="1400" dirty="0"/>
              <a:t>Bury Gate junction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7B2A7B3-91A7-F64B-98D8-FF569E96930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674052" y="5548994"/>
            <a:ext cx="3478458" cy="2075440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GB" sz="1200" dirty="0"/>
              <a:t>Buff colour road-edge throughout - buffers narrow footway - encourages active travel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GB" sz="1200" dirty="0"/>
              <a:t>Add 30 mph reminder roundels on road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GB" sz="1200" dirty="0"/>
              <a:t>Extend ‘no overtaking’ lines throughout </a:t>
            </a:r>
            <a:br>
              <a:rPr lang="en-GB" sz="1200" dirty="0"/>
            </a:br>
            <a:r>
              <a:rPr lang="en-GB" sz="1200" dirty="0"/>
              <a:t>- but omit on buff sections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GB" sz="1200" dirty="0"/>
              <a:t>remove cats’ eyes throughout 30 zone</a:t>
            </a:r>
          </a:p>
          <a:p>
            <a:endParaRPr lang="en-GB" dirty="0"/>
          </a:p>
          <a:p>
            <a:pPr rtl="0"/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19F4475-0472-F948-999F-6389B0D36C2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674052" y="5299289"/>
            <a:ext cx="2161535" cy="286232"/>
          </a:xfrm>
        </p:spPr>
        <p:txBody>
          <a:bodyPr rtlCol="0"/>
          <a:lstStyle/>
          <a:p>
            <a:pPr defTabSz="457200"/>
            <a:r>
              <a:rPr lang="en-GB" sz="1400" dirty="0">
                <a:latin typeface="+mn-lt"/>
                <a:cs typeface="+mn-cs"/>
              </a:rPr>
              <a:t>Throughout 30mph zone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4D9A5A0-2AFE-7446-AE78-EF3AA001614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184947" y="5815399"/>
            <a:ext cx="2624002" cy="885371"/>
          </a:xfrm>
        </p:spPr>
        <p:txBody>
          <a:bodyPr rtlCol="0"/>
          <a:lstStyle/>
          <a:p>
            <a:r>
              <a:rPr lang="en-GB" sz="1200" dirty="0"/>
              <a:t>New 300m (2x150m) 20 mph school zone, to include buff </a:t>
            </a:r>
            <a:r>
              <a:rPr lang="en-GB" sz="1200"/>
              <a:t>colour section</a:t>
            </a:r>
            <a:endParaRPr lang="en-GB" sz="1200" dirty="0"/>
          </a:p>
          <a:p>
            <a:pPr rtl="0"/>
            <a:r>
              <a:rPr lang="en-GB" sz="1200" dirty="0"/>
              <a:t>20 mph signage/roundels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C25123C-E948-054C-93CE-217777472DF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184947" y="5561393"/>
            <a:ext cx="2603500" cy="286232"/>
          </a:xfrm>
        </p:spPr>
        <p:txBody>
          <a:bodyPr rtlCol="0"/>
          <a:lstStyle/>
          <a:p>
            <a:pPr rtl="0"/>
            <a:r>
              <a:rPr lang="en-GB" sz="1400" dirty="0"/>
              <a:t>St James’ primary school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DEA6CFD-E091-CC4A-9924-9339C6000F6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9210" y="5650206"/>
            <a:ext cx="3075235" cy="1092607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200" dirty="0"/>
              <a:t>Reduce National Speed Limit between Pulborough &amp; </a:t>
            </a:r>
            <a:r>
              <a:rPr lang="en-GB" sz="1200" dirty="0" err="1"/>
              <a:t>Coldwaltham</a:t>
            </a:r>
            <a:r>
              <a:rPr lang="en-GB" sz="1200" dirty="0"/>
              <a:t> rail bridge  to 40mph – clear/widen roadside footway from Pulborough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200" dirty="0"/>
              <a:t>Start 30mph section north of rail bridge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A0CE12E-8EB9-6744-A3CE-DE96ED6267E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5748" y="5402504"/>
            <a:ext cx="2603500" cy="286232"/>
          </a:xfrm>
        </p:spPr>
        <p:txBody>
          <a:bodyPr rtlCol="0"/>
          <a:lstStyle/>
          <a:p>
            <a:pPr rtl="0"/>
            <a:r>
              <a:rPr lang="en-GB" sz="1400" dirty="0" err="1"/>
              <a:t>Coldwaltham</a:t>
            </a:r>
            <a:r>
              <a:rPr lang="en-GB" sz="1400" dirty="0"/>
              <a:t> rail bridge 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4CBE178D-9B39-2348-A487-0F6DE15B69A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255512" y="1382998"/>
            <a:ext cx="2634592" cy="1163553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GB" sz="1200" dirty="0"/>
              <a:t>Village entry gates </a:t>
            </a:r>
            <a:br>
              <a:rPr lang="en-GB" sz="1200" dirty="0"/>
            </a:br>
            <a:r>
              <a:rPr lang="en-GB" sz="1200" dirty="0"/>
              <a:t>– reinforce 30mph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GB" sz="1200" dirty="0"/>
              <a:t>Buff colour bands across road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GB" sz="1200" dirty="0"/>
              <a:t>Buff colour road-edge ends at gates </a:t>
            </a:r>
          </a:p>
          <a:p>
            <a:pPr rtl="0"/>
            <a:endParaRPr lang="en-GB" sz="1300" dirty="0"/>
          </a:p>
          <a:p>
            <a:pPr rtl="0"/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57E0F75-4BA3-D94F-9FD2-183325711C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27596" y="1091046"/>
            <a:ext cx="2122809" cy="286232"/>
          </a:xfrm>
        </p:spPr>
        <p:txBody>
          <a:bodyPr rtlCol="0"/>
          <a:lstStyle/>
          <a:p>
            <a:pPr rtl="0"/>
            <a:r>
              <a:rPr lang="en-GB" sz="1400" dirty="0" err="1"/>
              <a:t>Watersfield</a:t>
            </a:r>
            <a:r>
              <a:rPr lang="en-GB" sz="1400" dirty="0"/>
              <a:t> village entry 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BD26E413-F85F-5446-9C55-9A0EF5C023E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548813" y="1482306"/>
            <a:ext cx="3654875" cy="984885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200" dirty="0"/>
              <a:t>Buff colour section at </a:t>
            </a:r>
            <a:r>
              <a:rPr lang="en-GB" sz="1200" dirty="0" err="1"/>
              <a:t>Greatham</a:t>
            </a:r>
            <a:r>
              <a:rPr lang="en-GB" sz="1200" dirty="0"/>
              <a:t> Lane/Waltham Park Rd junction, with improved signage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200" dirty="0"/>
              <a:t>Footway clearance, community-led, WSCC help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200" dirty="0"/>
              <a:t>Fixed speed camera opposite Lodge Hill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3E05734-59C8-CB43-BC93-2C6956A24F0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548812" y="1112086"/>
            <a:ext cx="3193959" cy="286232"/>
          </a:xfrm>
        </p:spPr>
        <p:txBody>
          <a:bodyPr rtlCol="0"/>
          <a:lstStyle/>
          <a:p>
            <a:pPr rtl="0"/>
            <a:r>
              <a:rPr lang="en-GB" sz="1400" dirty="0"/>
              <a:t>Between </a:t>
            </a:r>
            <a:r>
              <a:rPr lang="en-GB" sz="1400" dirty="0" err="1"/>
              <a:t>Coldwaltham</a:t>
            </a:r>
            <a:r>
              <a:rPr lang="en-GB" sz="1400" dirty="0"/>
              <a:t> &amp; </a:t>
            </a:r>
            <a:r>
              <a:rPr lang="en-GB" sz="1400" dirty="0" err="1"/>
              <a:t>Watersfield</a:t>
            </a:r>
            <a:endParaRPr lang="en-GB" sz="1400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B08B28F-AC61-8B49-9876-EE4254A9CCE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6839" y="1482306"/>
            <a:ext cx="3191973" cy="1122359"/>
          </a:xfrm>
        </p:spPr>
        <p:txBody>
          <a:bodyPr rtlCol="0"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200" dirty="0"/>
              <a:t>Village entry gates – reinforce 30mph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200" dirty="0"/>
              <a:t>Buff colour bands across road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1200" dirty="0"/>
              <a:t>Buff colour road-edge starts at gate</a:t>
            </a:r>
          </a:p>
          <a:p>
            <a:pPr rtl="0"/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7614143-D163-3744-A685-52199201DF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01897" y="1106629"/>
            <a:ext cx="2240581" cy="286232"/>
          </a:xfrm>
        </p:spPr>
        <p:txBody>
          <a:bodyPr rtlCol="0"/>
          <a:lstStyle/>
          <a:p>
            <a:pPr rtl="0"/>
            <a:r>
              <a:rPr lang="en-GB" sz="1400" dirty="0" err="1"/>
              <a:t>Coldwaltham</a:t>
            </a:r>
            <a:r>
              <a:rPr lang="en-GB" sz="1400" dirty="0"/>
              <a:t> village entry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CE8FD4-433E-6F49-8B1F-4B75D8E847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4520" y="635731"/>
            <a:ext cx="11037887" cy="300082"/>
          </a:xfrm>
        </p:spPr>
        <p:txBody>
          <a:bodyPr rtlCol="0"/>
          <a:lstStyle/>
          <a:p>
            <a:pPr algn="ctr" rtl="0"/>
            <a:r>
              <a:rPr lang="en-GB" sz="1500" dirty="0"/>
              <a:t>north        south in </a:t>
            </a:r>
            <a:r>
              <a:rPr lang="en-GB" sz="1500" dirty="0" err="1"/>
              <a:t>Coldwaltham</a:t>
            </a:r>
            <a:r>
              <a:rPr lang="en-GB" sz="1500" dirty="0"/>
              <a:t> Parish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BD85E9-F7E6-8A4D-84B8-D86932311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157" y="189156"/>
            <a:ext cx="11038348" cy="569682"/>
          </a:xfrm>
        </p:spPr>
        <p:txBody>
          <a:bodyPr rtlCol="0"/>
          <a:lstStyle/>
          <a:p>
            <a:pPr algn="ctr" rtl="0"/>
            <a:r>
              <a:rPr lang="en-GB" sz="2400" dirty="0"/>
              <a:t>APPENDIX 3 - Proposed A29 Road Improvements</a:t>
            </a:r>
          </a:p>
        </p:txBody>
      </p:sp>
      <p:pic>
        <p:nvPicPr>
          <p:cNvPr id="28" name="Graphic 27" descr="Schoolhouse with solid fill">
            <a:extLst>
              <a:ext uri="{FF2B5EF4-FFF2-40B4-BE49-F238E27FC236}">
                <a16:creationId xmlns:a16="http://schemas.microsoft.com/office/drawing/2014/main" id="{E220260F-ADC0-E87F-FA45-B36B526611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85881" y="3564317"/>
            <a:ext cx="914400" cy="914400"/>
          </a:xfrm>
          <a:prstGeom prst="rect">
            <a:avLst/>
          </a:prstGeom>
        </p:spPr>
      </p:pic>
      <p:pic>
        <p:nvPicPr>
          <p:cNvPr id="30" name="Graphic 29" descr="Snail with solid fill">
            <a:extLst>
              <a:ext uri="{FF2B5EF4-FFF2-40B4-BE49-F238E27FC236}">
                <a16:creationId xmlns:a16="http://schemas.microsoft.com/office/drawing/2014/main" id="{3A7F52A9-D34D-1555-7A5C-B2B43487E5D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86107" y="3702088"/>
            <a:ext cx="809902" cy="809902"/>
          </a:xfrm>
          <a:prstGeom prst="rect">
            <a:avLst/>
          </a:prstGeom>
        </p:spPr>
      </p:pic>
      <p:pic>
        <p:nvPicPr>
          <p:cNvPr id="32" name="Graphic 31" descr="Fence with solid fill">
            <a:extLst>
              <a:ext uri="{FF2B5EF4-FFF2-40B4-BE49-F238E27FC236}">
                <a16:creationId xmlns:a16="http://schemas.microsoft.com/office/drawing/2014/main" id="{963DEE31-8C5F-099C-56AB-ACFD2AEE099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933745" y="3626973"/>
            <a:ext cx="914400" cy="914400"/>
          </a:xfrm>
          <a:prstGeom prst="rect">
            <a:avLst/>
          </a:prstGeom>
        </p:spPr>
      </p:pic>
      <p:sp>
        <p:nvSpPr>
          <p:cNvPr id="33" name="Arrow: Right 32">
            <a:extLst>
              <a:ext uri="{FF2B5EF4-FFF2-40B4-BE49-F238E27FC236}">
                <a16:creationId xmlns:a16="http://schemas.microsoft.com/office/drawing/2014/main" id="{5952AAC2-19A5-CA9B-A1AE-04D4A3755C2D}"/>
              </a:ext>
            </a:extLst>
          </p:cNvPr>
          <p:cNvSpPr/>
          <p:nvPr/>
        </p:nvSpPr>
        <p:spPr>
          <a:xfrm>
            <a:off x="4884234" y="667349"/>
            <a:ext cx="237894" cy="25962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5" name="Graphic 34" descr="Security camera with solid fill">
            <a:extLst>
              <a:ext uri="{FF2B5EF4-FFF2-40B4-BE49-F238E27FC236}">
                <a16:creationId xmlns:a16="http://schemas.microsoft.com/office/drawing/2014/main" id="{5969B657-BA34-2278-6A77-ABA7C339939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726378" y="3667751"/>
            <a:ext cx="832843" cy="832843"/>
          </a:xfrm>
          <a:prstGeom prst="rect">
            <a:avLst/>
          </a:prstGeom>
        </p:spPr>
      </p:pic>
      <p:pic>
        <p:nvPicPr>
          <p:cNvPr id="37" name="Graphic 36" descr="Man with kid with solid fill">
            <a:extLst>
              <a:ext uri="{FF2B5EF4-FFF2-40B4-BE49-F238E27FC236}">
                <a16:creationId xmlns:a16="http://schemas.microsoft.com/office/drawing/2014/main" id="{68625A38-3404-A277-FAD4-ABE20CACEA8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422206" y="3723074"/>
            <a:ext cx="722196" cy="722196"/>
          </a:xfrm>
          <a:prstGeom prst="rect">
            <a:avLst/>
          </a:prstGeom>
        </p:spPr>
      </p:pic>
      <p:pic>
        <p:nvPicPr>
          <p:cNvPr id="39" name="Graphic 38" descr="Cycling with solid fill">
            <a:extLst>
              <a:ext uri="{FF2B5EF4-FFF2-40B4-BE49-F238E27FC236}">
                <a16:creationId xmlns:a16="http://schemas.microsoft.com/office/drawing/2014/main" id="{860A38A8-FCCB-706B-B510-9841EC1BA2F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602664" y="3773744"/>
            <a:ext cx="665040" cy="665040"/>
          </a:xfrm>
          <a:prstGeom prst="rect">
            <a:avLst/>
          </a:prstGeom>
        </p:spPr>
      </p:pic>
      <p:pic>
        <p:nvPicPr>
          <p:cNvPr id="40" name="Graphic 39" descr="Snail with solid fill">
            <a:extLst>
              <a:ext uri="{FF2B5EF4-FFF2-40B4-BE49-F238E27FC236}">
                <a16:creationId xmlns:a16="http://schemas.microsoft.com/office/drawing/2014/main" id="{ED2E2998-3509-868B-D629-E3E4380396B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250405" y="3667751"/>
            <a:ext cx="809902" cy="809902"/>
          </a:xfrm>
          <a:prstGeom prst="rect">
            <a:avLst/>
          </a:prstGeom>
        </p:spPr>
      </p:pic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CDC22A3E-6521-40B0-1D53-1D7445A7111A}"/>
              </a:ext>
            </a:extLst>
          </p:cNvPr>
          <p:cNvCxnSpPr>
            <a:cxnSpLocks/>
          </p:cNvCxnSpPr>
          <p:nvPr/>
        </p:nvCxnSpPr>
        <p:spPr>
          <a:xfrm flipH="1" flipV="1">
            <a:off x="822494" y="4445270"/>
            <a:ext cx="629197" cy="957234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44E952A-E9BC-AD0D-3B1B-8A6A868EB927}"/>
              </a:ext>
            </a:extLst>
          </p:cNvPr>
          <p:cNvCxnSpPr>
            <a:cxnSpLocks/>
          </p:cNvCxnSpPr>
          <p:nvPr/>
        </p:nvCxnSpPr>
        <p:spPr>
          <a:xfrm flipV="1">
            <a:off x="4243081" y="4541373"/>
            <a:ext cx="0" cy="1005339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57628A8-9941-4C05-B867-BAAD6FF46909}"/>
              </a:ext>
            </a:extLst>
          </p:cNvPr>
          <p:cNvCxnSpPr>
            <a:cxnSpLocks/>
          </p:cNvCxnSpPr>
          <p:nvPr/>
        </p:nvCxnSpPr>
        <p:spPr>
          <a:xfrm flipV="1">
            <a:off x="6854114" y="4388561"/>
            <a:ext cx="748550" cy="872527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8563AC03-9070-6FFD-E65D-A6079A3F47CC}"/>
              </a:ext>
            </a:extLst>
          </p:cNvPr>
          <p:cNvCxnSpPr>
            <a:cxnSpLocks/>
          </p:cNvCxnSpPr>
          <p:nvPr/>
        </p:nvCxnSpPr>
        <p:spPr>
          <a:xfrm flipV="1">
            <a:off x="10292938" y="4438784"/>
            <a:ext cx="1076568" cy="1176845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2134E92-A04B-3A15-CA5B-3C0E35BC997F}"/>
              </a:ext>
            </a:extLst>
          </p:cNvPr>
          <p:cNvCxnSpPr>
            <a:cxnSpLocks/>
          </p:cNvCxnSpPr>
          <p:nvPr/>
        </p:nvCxnSpPr>
        <p:spPr>
          <a:xfrm>
            <a:off x="2244436" y="2386877"/>
            <a:ext cx="146509" cy="123095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11F7D32B-4A7D-81AB-BAFF-13F8FC9050BC}"/>
              </a:ext>
            </a:extLst>
          </p:cNvPr>
          <p:cNvCxnSpPr>
            <a:cxnSpLocks/>
          </p:cNvCxnSpPr>
          <p:nvPr/>
        </p:nvCxnSpPr>
        <p:spPr>
          <a:xfrm>
            <a:off x="5681700" y="2546551"/>
            <a:ext cx="297446" cy="1089117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A26CA459-234A-9126-21BF-B0F53285CE54}"/>
              </a:ext>
            </a:extLst>
          </p:cNvPr>
          <p:cNvCxnSpPr>
            <a:cxnSpLocks/>
          </p:cNvCxnSpPr>
          <p:nvPr/>
        </p:nvCxnSpPr>
        <p:spPr>
          <a:xfrm flipH="1">
            <a:off x="9857032" y="2413150"/>
            <a:ext cx="287370" cy="1204677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E1F1DD6-F4CC-C4BF-238D-591C214B2093}"/>
              </a:ext>
            </a:extLst>
          </p:cNvPr>
          <p:cNvSpPr txBox="1"/>
          <p:nvPr/>
        </p:nvSpPr>
        <p:spPr>
          <a:xfrm>
            <a:off x="7364934" y="1069501"/>
            <a:ext cx="1208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Watersfield</a:t>
            </a:r>
            <a:endParaRPr lang="en-US" sz="1400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5704D92-5F4E-B454-2AFA-8EBA9C3EC87A}"/>
              </a:ext>
            </a:extLst>
          </p:cNvPr>
          <p:cNvCxnSpPr>
            <a:cxnSpLocks/>
          </p:cNvCxnSpPr>
          <p:nvPr/>
        </p:nvCxnSpPr>
        <p:spPr>
          <a:xfrm>
            <a:off x="8030970" y="2520155"/>
            <a:ext cx="1073009" cy="2021218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A5312776-A44C-45B3-8F7F-30A2E9783A7A}"/>
              </a:ext>
            </a:extLst>
          </p:cNvPr>
          <p:cNvSpPr txBox="1"/>
          <p:nvPr/>
        </p:nvSpPr>
        <p:spPr>
          <a:xfrm>
            <a:off x="7300332" y="1498158"/>
            <a:ext cx="149459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Buff colour section at River Lane / Sandy Lane junction’ - with planters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89030907" id="{AC5D73A8-B72A-45F4-8CC6-6D2BFB0A1CD6}" vid="{4EE9824D-CA36-493A-A90D-F72BEF39EA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Road graphic progression timeline</Template>
  <TotalTime>1935</TotalTime>
  <Words>211</Words>
  <Application>Microsoft Macintosh PowerPoint</Application>
  <PresentationFormat>Widescreen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APPENDIX 3 - Proposed A29 Road Improvements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Louise Brace</dc:creator>
  <cp:keywords/>
  <cp:lastModifiedBy>John Evans</cp:lastModifiedBy>
  <cp:revision>23</cp:revision>
  <cp:lastPrinted>2024-07-15T15:17:10Z</cp:lastPrinted>
  <dcterms:created xsi:type="dcterms:W3CDTF">2024-06-24T21:06:46Z</dcterms:created>
  <dcterms:modified xsi:type="dcterms:W3CDTF">2024-09-16T13:48:16Z</dcterms:modified>
</cp:coreProperties>
</file>