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D8B"/>
    <a:srgbClr val="449843"/>
    <a:srgbClr val="959595"/>
    <a:srgbClr val="F4E800"/>
    <a:srgbClr val="990000"/>
    <a:srgbClr val="F68A00"/>
    <a:srgbClr val="7F1416"/>
    <a:srgbClr val="993C3D"/>
    <a:srgbClr val="535353"/>
    <a:srgbClr val="982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87" autoAdjust="0"/>
    <p:restoredTop sz="94726"/>
  </p:normalViewPr>
  <p:slideViewPr>
    <p:cSldViewPr snapToGrid="0">
      <p:cViewPr varScale="1">
        <p:scale>
          <a:sx n="120" d="100"/>
          <a:sy n="120" d="100"/>
        </p:scale>
        <p:origin x="1408" y="184"/>
      </p:cViewPr>
      <p:guideLst>
        <p:guide orient="horz" pos="21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3448E-0457-4BDC-8495-5D1B7EC6F64C}" type="datetime1">
              <a:rPr lang="en-GB" smtClean="0"/>
              <a:t>16/09/2024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35083-126F-4366-9CA9-6E8B1A883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FD76B-85BE-4070-985C-1C5BD8B418E0}" type="datetime1">
              <a:rPr lang="en-GB" smtClean="0"/>
              <a:pPr/>
              <a:t>16/09/2024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A476B-E3FE-4408-9C7D-1E3A002FE08D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749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A476B-E3FE-4408-9C7D-1E3A002FE0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88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9F7713F-F276-4D99-902A-2B487E52E911}"/>
              </a:ext>
            </a:extLst>
          </p:cNvPr>
          <p:cNvGrpSpPr/>
          <p:nvPr userDrawn="1"/>
        </p:nvGrpSpPr>
        <p:grpSpPr>
          <a:xfrm>
            <a:off x="-699449" y="2835720"/>
            <a:ext cx="13590897" cy="2513903"/>
            <a:chOff x="0" y="1905002"/>
            <a:chExt cx="13312790" cy="2463102"/>
          </a:xfrm>
        </p:grpSpPr>
        <p:grpSp>
          <p:nvGrpSpPr>
            <p:cNvPr id="6" name="Group 13">
              <a:extLst>
                <a:ext uri="{FF2B5EF4-FFF2-40B4-BE49-F238E27FC236}">
                  <a16:creationId xmlns:a16="http://schemas.microsoft.com/office/drawing/2014/main" id="{31419B6E-6072-486F-934D-334D97AE707D}"/>
                </a:ext>
              </a:extLst>
            </p:cNvPr>
            <p:cNvGrpSpPr/>
            <p:nvPr/>
          </p:nvGrpSpPr>
          <p:grpSpPr>
            <a:xfrm rot="16200000">
              <a:off x="617101" y="2518213"/>
              <a:ext cx="1232788" cy="2466989"/>
              <a:chOff x="292800" y="3047985"/>
              <a:chExt cx="1232788" cy="2466989"/>
            </a:xfrm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id="{F82E582C-1395-49A6-B9CA-BE4DC6F73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00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 dirty="0"/>
              </a:p>
            </p:txBody>
          </p:sp>
          <p:sp>
            <p:nvSpPr>
              <p:cNvPr id="26" name="Freeform 27">
                <a:extLst>
                  <a:ext uri="{FF2B5EF4-FFF2-40B4-BE49-F238E27FC236}">
                    <a16:creationId xmlns:a16="http://schemas.microsoft.com/office/drawing/2014/main" id="{329A4C95-10DC-4612-ADA5-41B6C2D8C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77AC8E05-0CD8-45C2-9372-8742EEBBFCAC}"/>
                </a:ext>
              </a:extLst>
            </p:cNvPr>
            <p:cNvGrpSpPr/>
            <p:nvPr/>
          </p:nvGrpSpPr>
          <p:grpSpPr>
            <a:xfrm rot="5400000">
              <a:off x="2423661" y="1297618"/>
              <a:ext cx="1232788" cy="2466989"/>
              <a:chOff x="302517" y="3047986"/>
              <a:chExt cx="1232788" cy="2466989"/>
            </a:xfrm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8FDB3D1A-56C8-4976-BE8F-931105C12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17" y="3047986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 dirty="0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7ED97A46-131E-497B-B782-D4AD9EE0F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</p:grp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51BD5918-9B51-448F-9715-0A7E8777BAB1}"/>
                </a:ext>
              </a:extLst>
            </p:cNvPr>
            <p:cNvGrpSpPr/>
            <p:nvPr/>
          </p:nvGrpSpPr>
          <p:grpSpPr>
            <a:xfrm rot="16200000">
              <a:off x="4231840" y="2515040"/>
              <a:ext cx="1232788" cy="2466989"/>
              <a:chOff x="292799" y="3047985"/>
              <a:chExt cx="1232788" cy="2466989"/>
            </a:xfrm>
          </p:grpSpPr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id="{21035402-F15D-462E-AA2F-10DE26AF2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62AE57B7-4AF7-4F93-980A-79A30DE61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</p:grpSp>
        <p:grpSp>
          <p:nvGrpSpPr>
            <p:cNvPr id="9" name="Group 16">
              <a:extLst>
                <a:ext uri="{FF2B5EF4-FFF2-40B4-BE49-F238E27FC236}">
                  <a16:creationId xmlns:a16="http://schemas.microsoft.com/office/drawing/2014/main" id="{6F3EF161-B073-4FD9-A023-8623005CE0EC}"/>
                </a:ext>
              </a:extLst>
            </p:cNvPr>
            <p:cNvGrpSpPr/>
            <p:nvPr/>
          </p:nvGrpSpPr>
          <p:grpSpPr>
            <a:xfrm rot="5400000">
              <a:off x="6038401" y="1291076"/>
              <a:ext cx="1232788" cy="2466989"/>
              <a:chOff x="292799" y="3047985"/>
              <a:chExt cx="1232788" cy="2466989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8DE69C74-7D9F-4747-B31C-98C2C6191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  <p:sp>
            <p:nvSpPr>
              <p:cNvPr id="20" name="Freeform 27">
                <a:extLst>
                  <a:ext uri="{FF2B5EF4-FFF2-40B4-BE49-F238E27FC236}">
                    <a16:creationId xmlns:a16="http://schemas.microsoft.com/office/drawing/2014/main" id="{FB6CC4C4-EF42-4290-8862-1E806EA87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</p:grpSp>
        <p:grpSp>
          <p:nvGrpSpPr>
            <p:cNvPr id="10" name="Group 13">
              <a:extLst>
                <a:ext uri="{FF2B5EF4-FFF2-40B4-BE49-F238E27FC236}">
                  <a16:creationId xmlns:a16="http://schemas.microsoft.com/office/drawing/2014/main" id="{7F0FA6F7-DB24-4AD6-B9C7-FDF8281A43EC}"/>
                </a:ext>
              </a:extLst>
            </p:cNvPr>
            <p:cNvGrpSpPr/>
            <p:nvPr/>
          </p:nvGrpSpPr>
          <p:grpSpPr>
            <a:xfrm rot="16200000">
              <a:off x="7848163" y="2518215"/>
              <a:ext cx="1232788" cy="2466989"/>
              <a:chOff x="292799" y="3047985"/>
              <a:chExt cx="1232788" cy="2466989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C4E97A3B-C471-470E-9365-7D8D7B962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  <p:sp>
            <p:nvSpPr>
              <p:cNvPr id="18" name="Freeform 27">
                <a:extLst>
                  <a:ext uri="{FF2B5EF4-FFF2-40B4-BE49-F238E27FC236}">
                    <a16:creationId xmlns:a16="http://schemas.microsoft.com/office/drawing/2014/main" id="{8BE79C95-D5B4-44D5-B163-4B7716D49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</p:grpSp>
        <p:grpSp>
          <p:nvGrpSpPr>
            <p:cNvPr id="11" name="Group 16">
              <a:extLst>
                <a:ext uri="{FF2B5EF4-FFF2-40B4-BE49-F238E27FC236}">
                  <a16:creationId xmlns:a16="http://schemas.microsoft.com/office/drawing/2014/main" id="{1027B088-C4B0-4E02-A887-0959049DB257}"/>
                </a:ext>
              </a:extLst>
            </p:cNvPr>
            <p:cNvGrpSpPr/>
            <p:nvPr/>
          </p:nvGrpSpPr>
          <p:grpSpPr>
            <a:xfrm rot="5400000">
              <a:off x="9654724" y="1287901"/>
              <a:ext cx="1232788" cy="2466989"/>
              <a:chOff x="292799" y="3047985"/>
              <a:chExt cx="1232788" cy="2466989"/>
            </a:xfrm>
          </p:grpSpPr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AA42CD71-BAAA-4142-B9B9-E34C9A5719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 dirty="0"/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:a16="http://schemas.microsoft.com/office/drawing/2014/main" id="{FE4C56CF-A26E-45E4-AD2F-C6A02C770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</p:grpSp>
        <p:grpSp>
          <p:nvGrpSpPr>
            <p:cNvPr id="12" name="Group 13">
              <a:extLst>
                <a:ext uri="{FF2B5EF4-FFF2-40B4-BE49-F238E27FC236}">
                  <a16:creationId xmlns:a16="http://schemas.microsoft.com/office/drawing/2014/main" id="{73372373-127F-4667-8D74-51A76A996447}"/>
                </a:ext>
              </a:extLst>
            </p:cNvPr>
            <p:cNvGrpSpPr/>
            <p:nvPr/>
          </p:nvGrpSpPr>
          <p:grpSpPr>
            <a:xfrm rot="16200000">
              <a:off x="11462902" y="2515041"/>
              <a:ext cx="1232788" cy="2466989"/>
              <a:chOff x="292799" y="3047985"/>
              <a:chExt cx="1232788" cy="2466989"/>
            </a:xfrm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0FBC8564-CAE3-436E-B228-B1A53CE33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 dirty="0"/>
              </a:p>
            </p:txBody>
          </p:sp>
          <p:sp>
            <p:nvSpPr>
              <p:cNvPr id="14" name="Freeform 27">
                <a:extLst>
                  <a:ext uri="{FF2B5EF4-FFF2-40B4-BE49-F238E27FC236}">
                    <a16:creationId xmlns:a16="http://schemas.microsoft.com/office/drawing/2014/main" id="{D3638C20-B3DC-47FF-8234-FCB20F834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sz="1801" noProof="0"/>
              </a:p>
            </p:txBody>
          </p:sp>
        </p:grp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72F663C8-0A3D-4772-B788-8645CCA72B0E}"/>
              </a:ext>
            </a:extLst>
          </p:cNvPr>
          <p:cNvSpPr/>
          <p:nvPr userDrawn="1"/>
        </p:nvSpPr>
        <p:spPr>
          <a:xfrm>
            <a:off x="176533" y="3689447"/>
            <a:ext cx="795337" cy="795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1" noProof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3FDCF70-1877-410D-BB9A-F351D77EC67C}"/>
              </a:ext>
            </a:extLst>
          </p:cNvPr>
          <p:cNvSpPr/>
          <p:nvPr userDrawn="1"/>
        </p:nvSpPr>
        <p:spPr>
          <a:xfrm>
            <a:off x="3852552" y="3689447"/>
            <a:ext cx="795337" cy="795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1" noProof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85F80D3-A651-4CF6-83E3-F2BD79B93603}"/>
              </a:ext>
            </a:extLst>
          </p:cNvPr>
          <p:cNvSpPr/>
          <p:nvPr userDrawn="1"/>
        </p:nvSpPr>
        <p:spPr>
          <a:xfrm>
            <a:off x="7541275" y="3689447"/>
            <a:ext cx="795337" cy="795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1" noProof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1C79335-FF45-41DA-A195-8967ED85B79A}"/>
              </a:ext>
            </a:extLst>
          </p:cNvPr>
          <p:cNvSpPr/>
          <p:nvPr userDrawn="1"/>
        </p:nvSpPr>
        <p:spPr>
          <a:xfrm>
            <a:off x="5696914" y="3689447"/>
            <a:ext cx="795337" cy="795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1" noProof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D8FE2A3-0F9E-4EB5-A820-2A0946179A16}"/>
              </a:ext>
            </a:extLst>
          </p:cNvPr>
          <p:cNvSpPr/>
          <p:nvPr/>
        </p:nvSpPr>
        <p:spPr>
          <a:xfrm>
            <a:off x="2008191" y="3689447"/>
            <a:ext cx="795337" cy="795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1" noProof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DB8694D-C5FF-4561-8CCF-8D073E5179B1}"/>
              </a:ext>
            </a:extLst>
          </p:cNvPr>
          <p:cNvSpPr/>
          <p:nvPr userDrawn="1"/>
        </p:nvSpPr>
        <p:spPr>
          <a:xfrm>
            <a:off x="9385636" y="3689447"/>
            <a:ext cx="795337" cy="795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1" noProof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C5A5B67-D80B-4B4D-B8DF-F73DCB11E72D}"/>
              </a:ext>
            </a:extLst>
          </p:cNvPr>
          <p:cNvSpPr/>
          <p:nvPr userDrawn="1"/>
        </p:nvSpPr>
        <p:spPr>
          <a:xfrm>
            <a:off x="11242703" y="3689447"/>
            <a:ext cx="795337" cy="795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801" noProof="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320E940B-AE45-4176-8B91-0DF96D42AAC1}"/>
              </a:ext>
            </a:extLst>
          </p:cNvPr>
          <p:cNvGrpSpPr/>
          <p:nvPr userDrawn="1"/>
        </p:nvGrpSpPr>
        <p:grpSpPr>
          <a:xfrm>
            <a:off x="11425459" y="500813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46AA38C-90C3-49C3-9EBF-B74A3BA04DE5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0D7B2B6-07AE-404E-B804-8574056E34D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3F911EE-8C3F-4321-BA0E-AB8E82DADF1A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1041C398-57AC-472C-B6FB-FC5E17D8C7BB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02BA0F0-442E-44F8-A886-69995C42C34E}"/>
              </a:ext>
            </a:extLst>
          </p:cNvPr>
          <p:cNvGrpSpPr/>
          <p:nvPr userDrawn="1"/>
        </p:nvGrpSpPr>
        <p:grpSpPr>
          <a:xfrm>
            <a:off x="1570334" y="3036697"/>
            <a:ext cx="569685" cy="409475"/>
            <a:chOff x="8340054" y="2449652"/>
            <a:chExt cx="819143" cy="575614"/>
          </a:xfrm>
          <a:solidFill>
            <a:schemeClr val="bg1"/>
          </a:solidFill>
          <a:scene3d>
            <a:camera prst="orthographicFront">
              <a:rot lat="0" lon="0" rev="2400000"/>
            </a:camera>
            <a:lightRig rig="threePt" dir="t"/>
          </a:scene3d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B6121EA-FB34-4620-93AA-BB11E0A57F3D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F53B81C-2403-4A12-BDDC-711F5016B855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E5D688A-D230-4677-AE79-69DC029A333D}"/>
                </a:ext>
              </a:extLst>
            </p:cNvPr>
            <p:cNvSpPr/>
            <p:nvPr/>
          </p:nvSpPr>
          <p:spPr>
            <a:xfrm>
              <a:off x="8799069" y="2550754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55B473D-F0E5-4A42-B4DD-D925B89A1A2D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7C30F300-2BBC-4703-A383-28CE2AF3E918}"/>
              </a:ext>
            </a:extLst>
          </p:cNvPr>
          <p:cNvGrpSpPr/>
          <p:nvPr userDrawn="1"/>
        </p:nvGrpSpPr>
        <p:grpSpPr>
          <a:xfrm>
            <a:off x="4627213" y="4715784"/>
            <a:ext cx="497485" cy="349584"/>
            <a:chOff x="8340054" y="2449652"/>
            <a:chExt cx="819143" cy="575614"/>
          </a:xfrm>
          <a:solidFill>
            <a:schemeClr val="bg1"/>
          </a:solidFill>
          <a:scene3d>
            <a:camera prst="orthographicFront">
              <a:rot lat="0" lon="0" rev="13199999"/>
            </a:camera>
            <a:lightRig rig="threePt" dir="t"/>
          </a:scene3d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622E0544-8A82-4619-8048-C939B2716F26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A26A3D8-14B2-4503-9F66-814040A7D84E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3C0749D3-C798-4770-9F5D-3CE89ECC3FC9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2024011-EE34-48DC-BBCF-0320C1145D84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7D52505A-92C2-48D7-B0AE-C7A9761D6B27}"/>
              </a:ext>
            </a:extLst>
          </p:cNvPr>
          <p:cNvGrpSpPr/>
          <p:nvPr userDrawn="1"/>
        </p:nvGrpSpPr>
        <p:grpSpPr>
          <a:xfrm>
            <a:off x="9554496" y="3180453"/>
            <a:ext cx="497485" cy="349584"/>
            <a:chOff x="8340054" y="2449652"/>
            <a:chExt cx="819143" cy="575614"/>
          </a:xfrm>
          <a:solidFill>
            <a:schemeClr val="bg1"/>
          </a:solidFill>
          <a:scene3d>
            <a:camera prst="orthographicFront">
              <a:rot lat="0" lon="0" rev="10799999"/>
            </a:camera>
            <a:lightRig rig="threePt" dir="t"/>
          </a:scene3d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E2FAAE1-A323-4A9B-92E1-0C77C35F4ACC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8B0E3F9-20BB-43A0-8846-08825ED3FDA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B3FF6AF-E7FF-4ED0-BB0F-B220EA65D03C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78D9B29-5F4C-4869-9A08-98CE398084F9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568608-6FD2-334D-B17E-2A6443FD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57" y="274102"/>
            <a:ext cx="11038348" cy="48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32" tIns="18293" rIns="27439" bIns="18293" rtlCol="0"/>
          <a:lstStyle>
            <a:lvl1pPr>
              <a:defRPr lang="en-US" sz="4001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457200" rtl="0">
              <a:lnSpc>
                <a:spcPct val="85000"/>
              </a:lnSpc>
              <a:spcBef>
                <a:spcPts val="200"/>
              </a:spcBef>
            </a:pPr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C6883-E69E-804D-B128-8EEEC5357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157" y="831764"/>
            <a:ext cx="1103788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 rt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EF4995D-9D4A-E445-AB65-BD8097A687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82700" y="1702907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 rtl="0"/>
            <a:r>
              <a:rPr lang="en-US" noProof="0"/>
              <a:t>Click to edit Master text styles</a:t>
            </a:r>
          </a:p>
        </p:txBody>
      </p:sp>
      <p:sp>
        <p:nvSpPr>
          <p:cNvPr id="105" name="Text Placeholder 32">
            <a:extLst>
              <a:ext uri="{FF2B5EF4-FFF2-40B4-BE49-F238E27FC236}">
                <a16:creationId xmlns:a16="http://schemas.microsoft.com/office/drawing/2014/main" id="{C1FCF8A8-FDCC-A34B-A413-FF59A1E1D4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87900" y="1706149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 rtl="0"/>
            <a:r>
              <a:rPr lang="en-US" noProof="0"/>
              <a:t>Click to edit Master text styles</a:t>
            </a:r>
          </a:p>
        </p:txBody>
      </p:sp>
      <p:sp>
        <p:nvSpPr>
          <p:cNvPr id="106" name="Text Placeholder 32">
            <a:extLst>
              <a:ext uri="{FF2B5EF4-FFF2-40B4-BE49-F238E27FC236}">
                <a16:creationId xmlns:a16="http://schemas.microsoft.com/office/drawing/2014/main" id="{330415E3-2C06-824C-B84C-579994CBD0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58200" y="169896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 rtl="0"/>
            <a:r>
              <a:rPr lang="en-US" noProof="0"/>
              <a:t>Click to edit Master text styles</a:t>
            </a:r>
          </a:p>
        </p:txBody>
      </p:sp>
      <p:sp>
        <p:nvSpPr>
          <p:cNvPr id="107" name="Text Placeholder 32">
            <a:extLst>
              <a:ext uri="{FF2B5EF4-FFF2-40B4-BE49-F238E27FC236}">
                <a16:creationId xmlns:a16="http://schemas.microsoft.com/office/drawing/2014/main" id="{A1E8DFFC-47D1-5C4E-B4C9-086B7EEA8D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59900" y="5615629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 rtl="0"/>
            <a:r>
              <a:rPr lang="en-US" noProof="0"/>
              <a:t>Click to edit Master text styles</a:t>
            </a:r>
          </a:p>
        </p:txBody>
      </p:sp>
      <p:sp>
        <p:nvSpPr>
          <p:cNvPr id="108" name="Text Placeholder 32">
            <a:extLst>
              <a:ext uri="{FF2B5EF4-FFF2-40B4-BE49-F238E27FC236}">
                <a16:creationId xmlns:a16="http://schemas.microsoft.com/office/drawing/2014/main" id="{9E2AEA22-DCFC-D041-BABC-ED53F77098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21489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 rt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32">
            <a:extLst>
              <a:ext uri="{FF2B5EF4-FFF2-40B4-BE49-F238E27FC236}">
                <a16:creationId xmlns:a16="http://schemas.microsoft.com/office/drawing/2014/main" id="{E87D9E4F-4C55-484C-B2B6-A1ECDFCB8C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65459" y="5610240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 rtl="0"/>
            <a:r>
              <a:rPr lang="en-US" noProof="0"/>
              <a:t>Click to edit Master text styles</a:t>
            </a:r>
          </a:p>
        </p:txBody>
      </p:sp>
      <p:sp>
        <p:nvSpPr>
          <p:cNvPr id="110" name="Text Placeholder 32">
            <a:extLst>
              <a:ext uri="{FF2B5EF4-FFF2-40B4-BE49-F238E27FC236}">
                <a16:creationId xmlns:a16="http://schemas.microsoft.com/office/drawing/2014/main" id="{797E3136-5302-414A-ABCF-5F194BDAC56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6533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 rt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EEA99AC-3C9D-2A4A-A338-A25EC300FF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03541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 rtl="0"/>
            <a:r>
              <a:rPr lang="en-US" noProof="0" dirty="0"/>
              <a:t>Click to edit Master text styles</a:t>
            </a:r>
          </a:p>
          <a:p>
            <a:pPr marL="285750" lvl="1" indent="-285750" defTabSz="457200" rtl="0"/>
            <a:r>
              <a:rPr lang="en-US" noProof="0" dirty="0"/>
              <a:t>Second level</a:t>
            </a:r>
          </a:p>
        </p:txBody>
      </p:sp>
      <p:sp>
        <p:nvSpPr>
          <p:cNvPr id="111" name="Text Placeholder 36">
            <a:extLst>
              <a:ext uri="{FF2B5EF4-FFF2-40B4-BE49-F238E27FC236}">
                <a16:creationId xmlns:a16="http://schemas.microsoft.com/office/drawing/2014/main" id="{09CFC8FC-3BEE-EE48-8642-AA1FEF2F3C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79526" y="602111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 rtl="0"/>
            <a:r>
              <a:rPr lang="en-US" noProof="0"/>
              <a:t>Click to edit Master text styles</a:t>
            </a:r>
          </a:p>
          <a:p>
            <a:pPr marL="285750" lvl="1" indent="-285750" defTabSz="457200" rtl="0"/>
            <a:r>
              <a:rPr lang="en-US" noProof="0"/>
              <a:t>Second level</a:t>
            </a:r>
          </a:p>
        </p:txBody>
      </p:sp>
      <p:sp>
        <p:nvSpPr>
          <p:cNvPr id="112" name="Text Placeholder 36">
            <a:extLst>
              <a:ext uri="{FF2B5EF4-FFF2-40B4-BE49-F238E27FC236}">
                <a16:creationId xmlns:a16="http://schemas.microsoft.com/office/drawing/2014/main" id="{C0C1F08E-EB45-4040-B1DE-F5C9F74D41A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159815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 rtl="0"/>
            <a:r>
              <a:rPr lang="en-US" noProof="0"/>
              <a:t>Click to edit Master text styles</a:t>
            </a:r>
          </a:p>
          <a:p>
            <a:pPr marL="285750" lvl="1" indent="-285750" defTabSz="457200" rtl="0"/>
            <a:r>
              <a:rPr lang="en-US" noProof="0"/>
              <a:t>Second level</a:t>
            </a:r>
          </a:p>
        </p:txBody>
      </p:sp>
      <p:sp>
        <p:nvSpPr>
          <p:cNvPr id="113" name="Text Placeholder 36">
            <a:extLst>
              <a:ext uri="{FF2B5EF4-FFF2-40B4-BE49-F238E27FC236}">
                <a16:creationId xmlns:a16="http://schemas.microsoft.com/office/drawing/2014/main" id="{8FC76C4F-CD1A-D746-B1D3-B44153933A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21913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 rtl="0"/>
            <a:r>
              <a:rPr lang="en-US" noProof="0"/>
              <a:t>Click to edit Master text styles</a:t>
            </a:r>
          </a:p>
          <a:p>
            <a:pPr marL="285750" lvl="1" indent="-285750" defTabSz="457200" rtl="0"/>
            <a:r>
              <a:rPr lang="en-US" noProof="0"/>
              <a:t>Second level</a:t>
            </a:r>
          </a:p>
        </p:txBody>
      </p:sp>
      <p:sp>
        <p:nvSpPr>
          <p:cNvPr id="114" name="Text Placeholder 36">
            <a:extLst>
              <a:ext uri="{FF2B5EF4-FFF2-40B4-BE49-F238E27FC236}">
                <a16:creationId xmlns:a16="http://schemas.microsoft.com/office/drawing/2014/main" id="{0757525E-87E6-B848-B4D2-3CC4A79F57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59900" y="6026372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 rtl="0"/>
            <a:r>
              <a:rPr lang="en-US" noProof="0"/>
              <a:t>Click to edit Master text styles</a:t>
            </a:r>
          </a:p>
          <a:p>
            <a:pPr marL="285750" lvl="1" indent="-285750" defTabSz="457200" rtl="0"/>
            <a:r>
              <a:rPr lang="en-US" noProof="0"/>
              <a:t>Second level</a:t>
            </a:r>
          </a:p>
        </p:txBody>
      </p:sp>
      <p:sp>
        <p:nvSpPr>
          <p:cNvPr id="115" name="Text Placeholder 36">
            <a:extLst>
              <a:ext uri="{FF2B5EF4-FFF2-40B4-BE49-F238E27FC236}">
                <a16:creationId xmlns:a16="http://schemas.microsoft.com/office/drawing/2014/main" id="{C932B98E-D4A1-224D-AE02-BA44EC59F6C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77649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 rtl="0"/>
            <a:r>
              <a:rPr lang="en-US" noProof="0"/>
              <a:t>Click to edit Master text styles</a:t>
            </a:r>
          </a:p>
          <a:p>
            <a:pPr marL="285750" lvl="1" indent="-285750" defTabSz="457200" rtl="0"/>
            <a:r>
              <a:rPr lang="en-US" noProof="0"/>
              <a:t>Second level</a:t>
            </a:r>
          </a:p>
        </p:txBody>
      </p:sp>
      <p:sp>
        <p:nvSpPr>
          <p:cNvPr id="116" name="Text Placeholder 36">
            <a:extLst>
              <a:ext uri="{FF2B5EF4-FFF2-40B4-BE49-F238E27FC236}">
                <a16:creationId xmlns:a16="http://schemas.microsoft.com/office/drawing/2014/main" id="{E6B8CE9E-C819-6341-8CC9-A687095C61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471303" y="2107369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 rtl="0"/>
            <a:r>
              <a:rPr lang="en-US" noProof="0"/>
              <a:t>Click to edit Master text styles</a:t>
            </a:r>
          </a:p>
          <a:p>
            <a:pPr marL="285750" lvl="1" indent="-285750" defTabSz="457200" rtl="0"/>
            <a:r>
              <a:rPr lang="en-US" noProof="0"/>
              <a:t>Second level</a:t>
            </a:r>
          </a:p>
        </p:txBody>
      </p:sp>
      <p:pic>
        <p:nvPicPr>
          <p:cNvPr id="31" name="Graphic 30" descr="Motorcycle with solid fill">
            <a:extLst>
              <a:ext uri="{FF2B5EF4-FFF2-40B4-BE49-F238E27FC236}">
                <a16:creationId xmlns:a16="http://schemas.microsoft.com/office/drawing/2014/main" id="{485AED5F-8AE4-45AF-778E-DC40AE7222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0101" y="2947090"/>
            <a:ext cx="760010" cy="760010"/>
          </a:xfrm>
          <a:prstGeom prst="rect">
            <a:avLst/>
          </a:prstGeom>
          <a:scene3d>
            <a:camera prst="orthographicFront">
              <a:rot lat="0" lon="0" rev="19499999"/>
            </a:camera>
            <a:lightRig rig="threePt" dir="t"/>
          </a:scene3d>
        </p:spPr>
      </p:pic>
      <p:pic>
        <p:nvPicPr>
          <p:cNvPr id="38" name="Graphic 37" descr="Truck with solid fill">
            <a:extLst>
              <a:ext uri="{FF2B5EF4-FFF2-40B4-BE49-F238E27FC236}">
                <a16:creationId xmlns:a16="http://schemas.microsoft.com/office/drawing/2014/main" id="{5593ED42-5D0C-096F-C4E1-6CF202CAE77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780" y="45231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3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22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76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7734BD5-37F9-714C-B85C-271626952D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75869" y="5901861"/>
            <a:ext cx="2551445" cy="461665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200" dirty="0"/>
              <a:t>Extend 30mph speed limit south to Bury Gate junction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9378A1-5B7D-864B-9FD7-49894EFD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15706" y="5615629"/>
            <a:ext cx="2447693" cy="286232"/>
          </a:xfrm>
        </p:spPr>
        <p:txBody>
          <a:bodyPr rtlCol="0"/>
          <a:lstStyle/>
          <a:p>
            <a:pPr rtl="0"/>
            <a:r>
              <a:rPr lang="en-GB" sz="1400" dirty="0"/>
              <a:t>Bury Gate junction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7B2A7B3-91A7-F64B-98D8-FF569E96930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674052" y="5548994"/>
            <a:ext cx="3478458" cy="2075440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1200" dirty="0"/>
              <a:t>Buff colour road-edge throughout - buffers narrow footway - encourages active travel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1200" dirty="0"/>
              <a:t>Add 30 mph reminder roundels on road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1200" dirty="0"/>
              <a:t>Extend ‘no overtaking’ lines throughout </a:t>
            </a:r>
            <a:br>
              <a:rPr lang="en-GB" sz="1200" dirty="0"/>
            </a:br>
            <a:r>
              <a:rPr lang="en-GB" sz="1200" dirty="0"/>
              <a:t>- but omit on buff sections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1200" dirty="0"/>
              <a:t>remove cats’ eyes throughout 30 zone</a:t>
            </a:r>
          </a:p>
          <a:p>
            <a:endParaRPr lang="en-GB" dirty="0"/>
          </a:p>
          <a:p>
            <a:pPr rtl="0"/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9F4475-0472-F948-999F-6389B0D36C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74052" y="5299289"/>
            <a:ext cx="2161535" cy="286232"/>
          </a:xfrm>
        </p:spPr>
        <p:txBody>
          <a:bodyPr rtlCol="0"/>
          <a:lstStyle/>
          <a:p>
            <a:pPr defTabSz="457200"/>
            <a:r>
              <a:rPr lang="en-GB" sz="1400" dirty="0">
                <a:latin typeface="+mn-lt"/>
                <a:cs typeface="+mn-cs"/>
              </a:rPr>
              <a:t>Throughout 30mph zone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9A5A0-2AFE-7446-AE78-EF3AA001614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184947" y="5815399"/>
            <a:ext cx="2624002" cy="885371"/>
          </a:xfrm>
        </p:spPr>
        <p:txBody>
          <a:bodyPr rtlCol="0"/>
          <a:lstStyle/>
          <a:p>
            <a:r>
              <a:rPr lang="en-GB" sz="1200" dirty="0"/>
              <a:t>New 300m (2x150m) 20 mph school zone, to include buff </a:t>
            </a:r>
            <a:r>
              <a:rPr lang="en-GB" sz="1200"/>
              <a:t>colour section</a:t>
            </a:r>
            <a:endParaRPr lang="en-GB" sz="1200" dirty="0"/>
          </a:p>
          <a:p>
            <a:pPr rtl="0"/>
            <a:r>
              <a:rPr lang="en-GB" sz="1200" dirty="0"/>
              <a:t>20 mph signage/roundels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25123C-E948-054C-93CE-217777472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84947" y="5561393"/>
            <a:ext cx="2603500" cy="286232"/>
          </a:xfrm>
        </p:spPr>
        <p:txBody>
          <a:bodyPr rtlCol="0"/>
          <a:lstStyle/>
          <a:p>
            <a:pPr rtl="0"/>
            <a:r>
              <a:rPr lang="en-GB" sz="1400" dirty="0"/>
              <a:t>St James’ primary school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DEA6CFD-E091-CC4A-9924-9339C6000F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9210" y="5650206"/>
            <a:ext cx="3075235" cy="1092607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200" dirty="0"/>
              <a:t>Reduce National Speed Limit between Pulborough &amp; </a:t>
            </a:r>
            <a:r>
              <a:rPr lang="en-GB" sz="1200" dirty="0" err="1"/>
              <a:t>Coldwaltham</a:t>
            </a:r>
            <a:r>
              <a:rPr lang="en-GB" sz="1200" dirty="0"/>
              <a:t> rail bridge  to 40mph – clear/widen roadside footway from Pulborough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200" dirty="0"/>
              <a:t>Start 30mph section north of rail bridge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A0CE12E-8EB9-6744-A3CE-DE96ED6267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48" y="5402504"/>
            <a:ext cx="2603500" cy="286232"/>
          </a:xfrm>
        </p:spPr>
        <p:txBody>
          <a:bodyPr rtlCol="0"/>
          <a:lstStyle/>
          <a:p>
            <a:pPr rtl="0"/>
            <a:r>
              <a:rPr lang="en-GB" sz="1400" dirty="0" err="1"/>
              <a:t>Coldwaltham</a:t>
            </a:r>
            <a:r>
              <a:rPr lang="en-GB" sz="1400" dirty="0"/>
              <a:t> rail bridge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BE178D-9B39-2348-A487-0F6DE15B69A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255512" y="1382998"/>
            <a:ext cx="2634592" cy="1163553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1200" dirty="0"/>
              <a:t>Village entry gates </a:t>
            </a:r>
            <a:br>
              <a:rPr lang="en-GB" sz="1200" dirty="0"/>
            </a:br>
            <a:r>
              <a:rPr lang="en-GB" sz="1200" dirty="0"/>
              <a:t>– reinforce 30mph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1200" dirty="0"/>
              <a:t>Buff colour bands across road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GB" sz="1200" dirty="0"/>
              <a:t>Buff colour road-edge ends at gates </a:t>
            </a:r>
          </a:p>
          <a:p>
            <a:pPr rtl="0"/>
            <a:endParaRPr lang="en-GB" sz="1300" dirty="0"/>
          </a:p>
          <a:p>
            <a:pPr rtl="0"/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57E0F75-4BA3-D94F-9FD2-183325711C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27596" y="1091046"/>
            <a:ext cx="2122809" cy="286232"/>
          </a:xfrm>
        </p:spPr>
        <p:txBody>
          <a:bodyPr rtlCol="0"/>
          <a:lstStyle/>
          <a:p>
            <a:pPr rtl="0"/>
            <a:r>
              <a:rPr lang="en-GB" sz="1400" dirty="0" err="1"/>
              <a:t>Watersfield</a:t>
            </a:r>
            <a:r>
              <a:rPr lang="en-GB" sz="1400" dirty="0"/>
              <a:t> village entry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D26E413-F85F-5446-9C55-9A0EF5C023E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48813" y="1482306"/>
            <a:ext cx="3654875" cy="984885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200" dirty="0"/>
              <a:t>Buff colour section at </a:t>
            </a:r>
            <a:r>
              <a:rPr lang="en-GB" sz="1200" dirty="0" err="1"/>
              <a:t>Greatham</a:t>
            </a:r>
            <a:r>
              <a:rPr lang="en-GB" sz="1200" dirty="0"/>
              <a:t> Lane/Waltham Park Rd junction, with improved signage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200" dirty="0"/>
              <a:t>Footway clearance, community-led, WSCC help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200" dirty="0"/>
              <a:t>Fixed speed camera opposite Lodge Hill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3E05734-59C8-CB43-BC93-2C6956A24F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48812" y="1112086"/>
            <a:ext cx="3193959" cy="286232"/>
          </a:xfrm>
        </p:spPr>
        <p:txBody>
          <a:bodyPr rtlCol="0"/>
          <a:lstStyle/>
          <a:p>
            <a:pPr rtl="0"/>
            <a:r>
              <a:rPr lang="en-GB" sz="1400" dirty="0"/>
              <a:t>Between </a:t>
            </a:r>
            <a:r>
              <a:rPr lang="en-GB" sz="1400" dirty="0" err="1"/>
              <a:t>Coldwaltham</a:t>
            </a:r>
            <a:r>
              <a:rPr lang="en-GB" sz="1400" dirty="0"/>
              <a:t> &amp; </a:t>
            </a:r>
            <a:r>
              <a:rPr lang="en-GB" sz="1400" dirty="0" err="1"/>
              <a:t>Watersfield</a:t>
            </a:r>
            <a:endParaRPr lang="en-GB" sz="14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08B28F-AC61-8B49-9876-EE4254A9CCE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6839" y="1482306"/>
            <a:ext cx="3191973" cy="1122359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200" dirty="0"/>
              <a:t>Village entry gates – reinforce 30mph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200" dirty="0"/>
              <a:t>Buff colour bands across road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200" dirty="0"/>
              <a:t>Buff colour road-edge starts at gate</a:t>
            </a:r>
          </a:p>
          <a:p>
            <a:pPr rtl="0"/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614143-D163-3744-A685-52199201DF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1897" y="1106629"/>
            <a:ext cx="2240581" cy="286232"/>
          </a:xfrm>
        </p:spPr>
        <p:txBody>
          <a:bodyPr rtlCol="0"/>
          <a:lstStyle/>
          <a:p>
            <a:pPr rtl="0"/>
            <a:r>
              <a:rPr lang="en-GB" sz="1400" dirty="0" err="1"/>
              <a:t>Coldwaltham</a:t>
            </a:r>
            <a:r>
              <a:rPr lang="en-GB" sz="1400" dirty="0"/>
              <a:t> village entry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E8FD4-433E-6F49-8B1F-4B75D8E847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4520" y="635731"/>
            <a:ext cx="11037887" cy="300082"/>
          </a:xfrm>
        </p:spPr>
        <p:txBody>
          <a:bodyPr rtlCol="0"/>
          <a:lstStyle/>
          <a:p>
            <a:pPr algn="ctr" rtl="0"/>
            <a:r>
              <a:rPr lang="en-GB" sz="1500" dirty="0"/>
              <a:t>north        south in </a:t>
            </a:r>
            <a:r>
              <a:rPr lang="en-GB" sz="1500" dirty="0" err="1"/>
              <a:t>Coldwaltham</a:t>
            </a:r>
            <a:r>
              <a:rPr lang="en-GB" sz="1500" dirty="0"/>
              <a:t> Parish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BD85E9-F7E6-8A4D-84B8-D86932311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57" y="189156"/>
            <a:ext cx="11038348" cy="569682"/>
          </a:xfrm>
        </p:spPr>
        <p:txBody>
          <a:bodyPr rtlCol="0"/>
          <a:lstStyle/>
          <a:p>
            <a:pPr algn="ctr" rtl="0"/>
            <a:r>
              <a:rPr lang="en-GB" sz="2400" dirty="0"/>
              <a:t>APPENDIX 3 - Proposed A29 Road Improvements</a:t>
            </a:r>
          </a:p>
        </p:txBody>
      </p:sp>
      <p:pic>
        <p:nvPicPr>
          <p:cNvPr id="28" name="Graphic 27" descr="Schoolhouse with solid fill">
            <a:extLst>
              <a:ext uri="{FF2B5EF4-FFF2-40B4-BE49-F238E27FC236}">
                <a16:creationId xmlns:a16="http://schemas.microsoft.com/office/drawing/2014/main" id="{E220260F-ADC0-E87F-FA45-B36B52661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85881" y="3564317"/>
            <a:ext cx="914400" cy="914400"/>
          </a:xfrm>
          <a:prstGeom prst="rect">
            <a:avLst/>
          </a:prstGeom>
        </p:spPr>
      </p:pic>
      <p:pic>
        <p:nvPicPr>
          <p:cNvPr id="30" name="Graphic 29" descr="Snail with solid fill">
            <a:extLst>
              <a:ext uri="{FF2B5EF4-FFF2-40B4-BE49-F238E27FC236}">
                <a16:creationId xmlns:a16="http://schemas.microsoft.com/office/drawing/2014/main" id="{3A7F52A9-D34D-1555-7A5C-B2B43487E5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6107" y="3702088"/>
            <a:ext cx="809902" cy="809902"/>
          </a:xfrm>
          <a:prstGeom prst="rect">
            <a:avLst/>
          </a:prstGeom>
        </p:spPr>
      </p:pic>
      <p:pic>
        <p:nvPicPr>
          <p:cNvPr id="32" name="Graphic 31" descr="Fence with solid fill">
            <a:extLst>
              <a:ext uri="{FF2B5EF4-FFF2-40B4-BE49-F238E27FC236}">
                <a16:creationId xmlns:a16="http://schemas.microsoft.com/office/drawing/2014/main" id="{963DEE31-8C5F-099C-56AB-ACFD2AEE09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3745" y="3626973"/>
            <a:ext cx="914400" cy="914400"/>
          </a:xfrm>
          <a:prstGeom prst="rect">
            <a:avLst/>
          </a:prstGeom>
        </p:spPr>
      </p:pic>
      <p:sp>
        <p:nvSpPr>
          <p:cNvPr id="33" name="Arrow: Right 32">
            <a:extLst>
              <a:ext uri="{FF2B5EF4-FFF2-40B4-BE49-F238E27FC236}">
                <a16:creationId xmlns:a16="http://schemas.microsoft.com/office/drawing/2014/main" id="{5952AAC2-19A5-CA9B-A1AE-04D4A3755C2D}"/>
              </a:ext>
            </a:extLst>
          </p:cNvPr>
          <p:cNvSpPr/>
          <p:nvPr/>
        </p:nvSpPr>
        <p:spPr>
          <a:xfrm>
            <a:off x="4884234" y="667349"/>
            <a:ext cx="237894" cy="2596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Graphic 34" descr="Security camera with solid fill">
            <a:extLst>
              <a:ext uri="{FF2B5EF4-FFF2-40B4-BE49-F238E27FC236}">
                <a16:creationId xmlns:a16="http://schemas.microsoft.com/office/drawing/2014/main" id="{5969B657-BA34-2278-6A77-ABA7C33993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26378" y="3667751"/>
            <a:ext cx="832843" cy="832843"/>
          </a:xfrm>
          <a:prstGeom prst="rect">
            <a:avLst/>
          </a:prstGeom>
        </p:spPr>
      </p:pic>
      <p:pic>
        <p:nvPicPr>
          <p:cNvPr id="37" name="Graphic 36" descr="Man with kid with solid fill">
            <a:extLst>
              <a:ext uri="{FF2B5EF4-FFF2-40B4-BE49-F238E27FC236}">
                <a16:creationId xmlns:a16="http://schemas.microsoft.com/office/drawing/2014/main" id="{68625A38-3404-A277-FAD4-ABE20CACEA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22206" y="3723074"/>
            <a:ext cx="722196" cy="722196"/>
          </a:xfrm>
          <a:prstGeom prst="rect">
            <a:avLst/>
          </a:prstGeom>
        </p:spPr>
      </p:pic>
      <p:pic>
        <p:nvPicPr>
          <p:cNvPr id="39" name="Graphic 38" descr="Cycling with solid fill">
            <a:extLst>
              <a:ext uri="{FF2B5EF4-FFF2-40B4-BE49-F238E27FC236}">
                <a16:creationId xmlns:a16="http://schemas.microsoft.com/office/drawing/2014/main" id="{860A38A8-FCCB-706B-B510-9841EC1BA2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02664" y="3773744"/>
            <a:ext cx="665040" cy="665040"/>
          </a:xfrm>
          <a:prstGeom prst="rect">
            <a:avLst/>
          </a:prstGeom>
        </p:spPr>
      </p:pic>
      <p:pic>
        <p:nvPicPr>
          <p:cNvPr id="40" name="Graphic 39" descr="Snail with solid fill">
            <a:extLst>
              <a:ext uri="{FF2B5EF4-FFF2-40B4-BE49-F238E27FC236}">
                <a16:creationId xmlns:a16="http://schemas.microsoft.com/office/drawing/2014/main" id="{ED2E2998-3509-868B-D629-E3E4380396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50405" y="3667751"/>
            <a:ext cx="809902" cy="809902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DC22A3E-6521-40B0-1D53-1D7445A7111A}"/>
              </a:ext>
            </a:extLst>
          </p:cNvPr>
          <p:cNvCxnSpPr>
            <a:cxnSpLocks/>
          </p:cNvCxnSpPr>
          <p:nvPr/>
        </p:nvCxnSpPr>
        <p:spPr>
          <a:xfrm flipH="1" flipV="1">
            <a:off x="822494" y="4445270"/>
            <a:ext cx="629197" cy="95723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44E952A-E9BC-AD0D-3B1B-8A6A868EB927}"/>
              </a:ext>
            </a:extLst>
          </p:cNvPr>
          <p:cNvCxnSpPr>
            <a:cxnSpLocks/>
          </p:cNvCxnSpPr>
          <p:nvPr/>
        </p:nvCxnSpPr>
        <p:spPr>
          <a:xfrm flipV="1">
            <a:off x="4243081" y="4541373"/>
            <a:ext cx="0" cy="100533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57628A8-9941-4C05-B867-BAAD6FF46909}"/>
              </a:ext>
            </a:extLst>
          </p:cNvPr>
          <p:cNvCxnSpPr>
            <a:cxnSpLocks/>
          </p:cNvCxnSpPr>
          <p:nvPr/>
        </p:nvCxnSpPr>
        <p:spPr>
          <a:xfrm flipV="1">
            <a:off x="6854114" y="4388561"/>
            <a:ext cx="748550" cy="87252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563AC03-9070-6FFD-E65D-A6079A3F47CC}"/>
              </a:ext>
            </a:extLst>
          </p:cNvPr>
          <p:cNvCxnSpPr>
            <a:cxnSpLocks/>
          </p:cNvCxnSpPr>
          <p:nvPr/>
        </p:nvCxnSpPr>
        <p:spPr>
          <a:xfrm flipV="1">
            <a:off x="10292938" y="4438784"/>
            <a:ext cx="1076568" cy="117684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2134E92-A04B-3A15-CA5B-3C0E35BC997F}"/>
              </a:ext>
            </a:extLst>
          </p:cNvPr>
          <p:cNvCxnSpPr>
            <a:cxnSpLocks/>
          </p:cNvCxnSpPr>
          <p:nvPr/>
        </p:nvCxnSpPr>
        <p:spPr>
          <a:xfrm>
            <a:off x="2244436" y="2386877"/>
            <a:ext cx="146509" cy="123095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1F7D32B-4A7D-81AB-BAFF-13F8FC9050BC}"/>
              </a:ext>
            </a:extLst>
          </p:cNvPr>
          <p:cNvCxnSpPr>
            <a:cxnSpLocks/>
          </p:cNvCxnSpPr>
          <p:nvPr/>
        </p:nvCxnSpPr>
        <p:spPr>
          <a:xfrm>
            <a:off x="5681700" y="2546551"/>
            <a:ext cx="297446" cy="108911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26CA459-234A-9126-21BF-B0F53285CE54}"/>
              </a:ext>
            </a:extLst>
          </p:cNvPr>
          <p:cNvCxnSpPr>
            <a:cxnSpLocks/>
          </p:cNvCxnSpPr>
          <p:nvPr/>
        </p:nvCxnSpPr>
        <p:spPr>
          <a:xfrm flipH="1">
            <a:off x="9857032" y="2413150"/>
            <a:ext cx="287370" cy="120467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E1F1DD6-F4CC-C4BF-238D-591C214B2093}"/>
              </a:ext>
            </a:extLst>
          </p:cNvPr>
          <p:cNvSpPr txBox="1"/>
          <p:nvPr/>
        </p:nvSpPr>
        <p:spPr>
          <a:xfrm>
            <a:off x="7364934" y="1069501"/>
            <a:ext cx="1208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Watersfield</a:t>
            </a:r>
            <a:endParaRPr lang="en-US" sz="14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04D92-5F4E-B454-2AFA-8EBA9C3EC87A}"/>
              </a:ext>
            </a:extLst>
          </p:cNvPr>
          <p:cNvCxnSpPr>
            <a:cxnSpLocks/>
          </p:cNvCxnSpPr>
          <p:nvPr/>
        </p:nvCxnSpPr>
        <p:spPr>
          <a:xfrm>
            <a:off x="8030970" y="2520155"/>
            <a:ext cx="1073009" cy="202121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5312776-A44C-45B3-8F7F-30A2E9783A7A}"/>
              </a:ext>
            </a:extLst>
          </p:cNvPr>
          <p:cNvSpPr txBox="1"/>
          <p:nvPr/>
        </p:nvSpPr>
        <p:spPr>
          <a:xfrm>
            <a:off x="7300332" y="1498158"/>
            <a:ext cx="149459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Buff colour section at River Lane / Sandy Lane junction’ - with planters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030907" id="{AC5D73A8-B72A-45F4-8CC6-6D2BFB0A1CD6}" vid="{4EE9824D-CA36-493A-A90D-F72BEF39EA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Road graphic progression timeline</Template>
  <TotalTime>1935</TotalTime>
  <Words>211</Words>
  <Application>Microsoft Macintosh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APPENDIX 3 - Proposed A29 Road Improvements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Louise Brace</dc:creator>
  <cp:keywords/>
  <cp:lastModifiedBy>John Evans</cp:lastModifiedBy>
  <cp:revision>23</cp:revision>
  <cp:lastPrinted>2024-07-15T15:17:10Z</cp:lastPrinted>
  <dcterms:created xsi:type="dcterms:W3CDTF">2024-06-24T21:06:46Z</dcterms:created>
  <dcterms:modified xsi:type="dcterms:W3CDTF">2024-09-16T13:48:16Z</dcterms:modified>
</cp:coreProperties>
</file>